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1677E-92C8-4333-ABEB-11E92577A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E3ABF7-A676-449E-B11E-DDFB8B66D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8B0460-29D2-4C43-B328-754030DAE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B6FF26-3AE4-40C3-953E-6EB28C48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E28C03-F52F-4A63-AC06-CF94C9EF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144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5D0F9-F34F-4C18-81BD-1183F8DD9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4F391E2-EDE9-4020-B1A0-FCD5555A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ECE664-3051-46CF-B022-70D212CD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AE88A3-0B0B-4371-97CE-55486A7DF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D9D49B-A9B4-49D5-852F-BDB0CCFC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3263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6B28B89-DBFF-4759-87A6-17737AD7E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BFB6E0A-B0B8-4D09-8A10-F70EFAAEB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1E39BE-9E6A-46D8-AD6A-5B0122A0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8184EDA-0966-486C-BAA4-B544BC82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4DD7B5-1EDB-4369-AE67-851EE4C2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92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AC0009-4A66-4277-8AD3-6D7A9F2E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9D1F06-EAC0-44E7-973D-80400D229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124D0DF-A1D6-4017-85E7-74725060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EE0DFB-6C77-4579-90D5-F097933A9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84331FE-B7B4-4F5D-B92D-4E4092247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212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C39C1-62C3-47B0-AC7F-542208E7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345CD7-01DC-438D-BB12-E5B115C4C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0472A9F-A3CE-4F20-B9E6-24CC1F487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A6B93C-5F54-4868-A584-6206BA387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FBC00D-407C-4EAA-B531-918B88051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040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0521E5-F16E-4182-A357-895306A3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6F1FC3-5658-4FC0-906F-51A21E7A5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3D49D2-AFAC-43C8-9702-F3408A3B4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CDC30DB-A443-4910-86D8-F71C7C198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C8B7EA-364E-4651-9858-A854C71C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07B553-2F69-4FF9-9CF1-49FEB972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875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0ECDCC-975D-474A-A3F9-E41AA65ED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B95376-4A0C-400F-84C6-74F1EB9A1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E4E2D46-9660-4060-86D6-FDBF68F8E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22FAD3A-1847-4C50-9230-6EB80A30EF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CCBD4B-4048-41A1-87B4-27CA11EB6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DC24530-37CD-40F3-986B-3F898287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D42C50-DED2-4892-ABA2-352DE1756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BC3659-13AF-46FF-8F18-9AE5826B8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2762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83A858-B2DD-44CB-A9F1-DC2EE316A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32A4941-885E-4656-A9E2-2A45DD37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CB809C3-446D-46AF-9170-2329F6623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8CC6CF5-40D7-4372-8097-E7A81144E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97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B8EE461-3039-4B72-B2CA-9924C7B7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C5F15CC-503D-4127-B547-40D106EC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AE0A99D-968B-41F0-8AB1-B300A425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760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5FFFA2-CC18-488A-A60F-89B24751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7805F7-1FB2-4373-AC7A-BB033B786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14D7F7-D6A4-41F0-B843-6605DE720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4CFC03-AE66-4694-A01E-270D274A9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C36F338-D33A-4C58-A196-1CAEB406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098963D-B983-424E-9FAE-663ECA9CC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68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F0E27-5ADE-4EEA-B85F-7A8DB1E5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4A423B1-77BB-440D-A0C0-E025B4040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6737775-EBE2-4A73-814D-D4A1C5ACB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D30AA9-436C-4F8A-84AD-ABCAC4DE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A9E17D-A85A-4CF2-BA64-0896B9035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6DC36FF-1DAC-4196-AD6F-AD565AB8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74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C8FEA3-2A9F-4B00-AEA4-F18E88F3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FB26F77-6887-4ADA-B0EB-0096D6977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2067D4-A5CD-4096-996D-088707EB0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44C6B-63DA-46AB-BC10-247B58505B5D}" type="datetimeFigureOut">
              <a:rPr lang="nl-BE" smtClean="0"/>
              <a:t>11/06/2020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E726DF-E818-4833-A1BE-1315ADF5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190EBA-5F92-4888-9BEC-998E6441D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EA993-CA67-4D9B-9D3A-9C7048458A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30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2172F278-083B-44B0-B3AB-E72D4020C7CE}"/>
              </a:ext>
            </a:extLst>
          </p:cNvPr>
          <p:cNvSpPr txBox="1"/>
          <p:nvPr/>
        </p:nvSpPr>
        <p:spPr>
          <a:xfrm>
            <a:off x="481013" y="4333875"/>
            <a:ext cx="2519361" cy="187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latin typeface="+mj-lt"/>
                <a:ea typeface="+mj-ea"/>
                <a:cs typeface="+mj-cs"/>
              </a:rPr>
              <a:t>Terras</a:t>
            </a:r>
            <a:r>
              <a:rPr lang="en-US" sz="4000" b="1" dirty="0">
                <a:latin typeface="+mj-lt"/>
                <a:ea typeface="+mj-ea"/>
                <a:cs typeface="+mj-cs"/>
              </a:rPr>
              <a:t> XXL: </a:t>
            </a:r>
            <a:r>
              <a:rPr lang="en-US" sz="4000" b="1" dirty="0" err="1">
                <a:latin typeface="+mj-lt"/>
                <a:ea typeface="+mj-ea"/>
                <a:cs typeface="+mj-cs"/>
              </a:rPr>
              <a:t>Reglement</a:t>
            </a:r>
            <a:r>
              <a:rPr lang="en-US" sz="3600" b="1" dirty="0"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8" name="Afbeelding 7" descr="Afbeelding met gebouw, huis, buiten, klein&#10;&#10;Automatisch gegenereerde beschrijving">
            <a:extLst>
              <a:ext uri="{FF2B5EF4-FFF2-40B4-BE49-F238E27FC236}">
                <a16:creationId xmlns:a16="http://schemas.microsoft.com/office/drawing/2014/main" id="{3F5952A0-5117-4497-9EB0-7114D6B3CF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6" b="2282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AF5602F-7921-44AE-9CC0-1BF94A07AA4A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 err="1"/>
              <a:t>Wettelijke</a:t>
            </a:r>
            <a:r>
              <a:rPr lang="en-US" sz="1700" b="1" dirty="0"/>
              <a:t> basis: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Politieverordening</a:t>
            </a:r>
            <a:r>
              <a:rPr lang="en-US" sz="1700" dirty="0"/>
              <a:t> van de </a:t>
            </a:r>
            <a:r>
              <a:rPr lang="en-US" sz="1700" dirty="0" err="1"/>
              <a:t>burgemeester</a:t>
            </a:r>
            <a:r>
              <a:rPr lang="en-US" sz="1700" dirty="0"/>
              <a:t> van 08/06/2020, </a:t>
            </a:r>
            <a:r>
              <a:rPr lang="en-US" sz="1700" dirty="0" err="1"/>
              <a:t>inzake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tijdelijke</a:t>
            </a:r>
            <a:r>
              <a:rPr lang="en-US" sz="1700" dirty="0"/>
              <a:t> </a:t>
            </a:r>
            <a:r>
              <a:rPr lang="en-US" sz="1700" dirty="0" err="1"/>
              <a:t>terrasmachtiging</a:t>
            </a:r>
            <a:r>
              <a:rPr lang="en-US" sz="1700" dirty="0"/>
              <a:t> en </a:t>
            </a:r>
            <a:r>
              <a:rPr lang="en-US" sz="1700" dirty="0" err="1"/>
              <a:t>sluitingsuur</a:t>
            </a:r>
            <a:r>
              <a:rPr lang="en-US" sz="1700" dirty="0"/>
              <a:t>, </a:t>
            </a:r>
            <a:r>
              <a:rPr lang="en-US" sz="1700" dirty="0" err="1"/>
              <a:t>dit</a:t>
            </a:r>
            <a:r>
              <a:rPr lang="en-US" sz="1700" dirty="0"/>
              <a:t> in de </a:t>
            </a:r>
            <a:r>
              <a:rPr lang="en-US" sz="1700" dirty="0" err="1"/>
              <a:t>de</a:t>
            </a:r>
            <a:r>
              <a:rPr lang="en-US" sz="1700" dirty="0"/>
              <a:t> </a:t>
            </a:r>
            <a:r>
              <a:rPr lang="en-US" sz="1700" dirty="0" err="1"/>
              <a:t>strijd</a:t>
            </a:r>
            <a:r>
              <a:rPr lang="en-US" sz="1700" dirty="0"/>
              <a:t> </a:t>
            </a:r>
            <a:r>
              <a:rPr lang="en-US" sz="1700" dirty="0" err="1"/>
              <a:t>tegen</a:t>
            </a:r>
            <a:r>
              <a:rPr lang="en-US" sz="1700" dirty="0"/>
              <a:t> coronavirus (COVD 19)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Politieverordening</a:t>
            </a:r>
            <a:r>
              <a:rPr lang="en-US" sz="1700" dirty="0"/>
              <a:t> van de </a:t>
            </a:r>
            <a:r>
              <a:rPr lang="en-US" sz="1700" dirty="0" err="1"/>
              <a:t>burgemeester</a:t>
            </a:r>
            <a:r>
              <a:rPr lang="en-US" sz="1700" dirty="0"/>
              <a:t> van 11/06/2020, tot </a:t>
            </a:r>
            <a:r>
              <a:rPr lang="en-US" sz="1700" dirty="0" err="1"/>
              <a:t>wijziging</a:t>
            </a:r>
            <a:r>
              <a:rPr lang="en-US" sz="1700" dirty="0"/>
              <a:t> van de </a:t>
            </a:r>
            <a:r>
              <a:rPr lang="en-US" sz="1700" dirty="0" err="1"/>
              <a:t>politieverordening</a:t>
            </a:r>
            <a:r>
              <a:rPr lang="en-US" sz="1700" dirty="0"/>
              <a:t> van de </a:t>
            </a:r>
            <a:r>
              <a:rPr lang="en-US" sz="1700" dirty="0" err="1"/>
              <a:t>burgemeester</a:t>
            </a:r>
            <a:r>
              <a:rPr lang="en-US" sz="1700" dirty="0"/>
              <a:t> van 8/06/2020 </a:t>
            </a:r>
            <a:r>
              <a:rPr lang="en-US" sz="1700" dirty="0" err="1"/>
              <a:t>inzake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tijdelijke</a:t>
            </a:r>
            <a:r>
              <a:rPr lang="en-US" sz="1700" dirty="0"/>
              <a:t> </a:t>
            </a:r>
            <a:r>
              <a:rPr lang="en-US" sz="1700" dirty="0" err="1"/>
              <a:t>terrasmachtiging</a:t>
            </a:r>
            <a:r>
              <a:rPr lang="en-US" sz="1700" dirty="0"/>
              <a:t> en </a:t>
            </a:r>
            <a:r>
              <a:rPr lang="en-US" sz="1700" dirty="0" err="1"/>
              <a:t>sluitingsuur</a:t>
            </a:r>
            <a:r>
              <a:rPr lang="en-US" sz="1700" dirty="0"/>
              <a:t>, </a:t>
            </a:r>
            <a:r>
              <a:rPr lang="en-US" sz="1700" dirty="0" err="1"/>
              <a:t>dit</a:t>
            </a:r>
            <a:r>
              <a:rPr lang="en-US" sz="1700" dirty="0"/>
              <a:t> in de </a:t>
            </a:r>
            <a:r>
              <a:rPr lang="en-US" sz="1700" dirty="0" err="1"/>
              <a:t>de</a:t>
            </a:r>
            <a:r>
              <a:rPr lang="en-US" sz="1700" dirty="0"/>
              <a:t> </a:t>
            </a:r>
            <a:r>
              <a:rPr lang="en-US" sz="1700" dirty="0" err="1"/>
              <a:t>strijd</a:t>
            </a:r>
            <a:r>
              <a:rPr lang="en-US" sz="1700" dirty="0"/>
              <a:t> </a:t>
            </a:r>
            <a:r>
              <a:rPr lang="en-US" sz="1700" dirty="0" err="1"/>
              <a:t>tegen</a:t>
            </a:r>
            <a:r>
              <a:rPr lang="en-US" sz="1700" dirty="0"/>
              <a:t> coronavirus (COVD 19)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675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, gebouw, gras, water&#10;&#10;Automatisch gegenereerde beschrijving">
            <a:extLst>
              <a:ext uri="{FF2B5EF4-FFF2-40B4-BE49-F238E27FC236}">
                <a16:creationId xmlns:a16="http://schemas.microsoft.com/office/drawing/2014/main" id="{251CC3C5-01BA-4016-9B35-669B6BE56A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20" b="9874"/>
          <a:stretch/>
        </p:blipFill>
        <p:spPr>
          <a:xfrm>
            <a:off x="20" y="0"/>
            <a:ext cx="12191980" cy="4743450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C575F73-52B5-402B-991D-98DE3D08237E}"/>
              </a:ext>
            </a:extLst>
          </p:cNvPr>
          <p:cNvSpPr txBox="1"/>
          <p:nvPr/>
        </p:nvSpPr>
        <p:spPr>
          <a:xfrm>
            <a:off x="132056" y="4999776"/>
            <a:ext cx="7223120" cy="155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Tijdelijk</a:t>
            </a:r>
            <a:r>
              <a:rPr lang="en-US" b="1" dirty="0"/>
              <a:t> 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van 08/06/2020 – 31/08/2020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01/09/2020 : </a:t>
            </a:r>
            <a:r>
              <a:rPr lang="en-US" dirty="0" err="1"/>
              <a:t>terras</a:t>
            </a:r>
            <a:r>
              <a:rPr lang="en-US" dirty="0"/>
              <a:t> XXL </a:t>
            </a:r>
            <a:r>
              <a:rPr lang="en-US" dirty="0" err="1"/>
              <a:t>weg</a:t>
            </a:r>
            <a:r>
              <a:rPr lang="en-US" dirty="0"/>
              <a:t>, </a:t>
            </a:r>
            <a:r>
              <a:rPr lang="en-US" dirty="0" err="1"/>
              <a:t>stad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in </a:t>
            </a:r>
            <a:r>
              <a:rPr lang="en-US" dirty="0" err="1"/>
              <a:t>beslag</a:t>
            </a:r>
            <a:r>
              <a:rPr lang="en-US" dirty="0"/>
              <a:t> </a:t>
            </a:r>
            <a:r>
              <a:rPr lang="en-US" dirty="0" err="1"/>
              <a:t>nemen</a:t>
            </a:r>
            <a:r>
              <a:rPr lang="en-US" dirty="0"/>
              <a:t> </a:t>
            </a:r>
            <a:r>
              <a:rPr lang="en-US" dirty="0" err="1"/>
              <a:t>daarna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Indien</a:t>
            </a:r>
            <a:r>
              <a:rPr lang="en-US" dirty="0"/>
              <a:t> </a:t>
            </a:r>
            <a:r>
              <a:rPr lang="en-US" dirty="0" err="1"/>
              <a:t>tijdelijke</a:t>
            </a:r>
            <a:r>
              <a:rPr lang="en-US" dirty="0"/>
              <a:t> </a:t>
            </a:r>
            <a:r>
              <a:rPr lang="en-US" dirty="0" err="1"/>
              <a:t>maatregel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verlengd</a:t>
            </a:r>
            <a:r>
              <a:rPr lang="en-US" dirty="0"/>
              <a:t> = </a:t>
            </a:r>
            <a:r>
              <a:rPr lang="en-US" dirty="0" err="1"/>
              <a:t>communicatie</a:t>
            </a:r>
            <a:r>
              <a:rPr lang="en-US" dirty="0"/>
              <a:t> van de </a:t>
            </a:r>
            <a:r>
              <a:rPr lang="en-US" dirty="0" err="1"/>
              <a:t>stad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Terrassen</a:t>
            </a:r>
            <a:r>
              <a:rPr lang="en-US" dirty="0"/>
              <a:t>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wijken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markten</a:t>
            </a:r>
            <a:r>
              <a:rPr lang="en-US" dirty="0"/>
              <a:t> en </a:t>
            </a:r>
            <a:r>
              <a:rPr lang="en-US" dirty="0" err="1"/>
              <a:t>evenementen</a:t>
            </a:r>
            <a:r>
              <a:rPr lang="en-US" dirty="0"/>
              <a:t> van de </a:t>
            </a:r>
            <a:r>
              <a:rPr lang="en-US" dirty="0" err="1"/>
              <a:t>stad</a:t>
            </a:r>
            <a:r>
              <a:rPr lang="en-US" dirty="0"/>
              <a:t>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58BABBF-0257-48D2-9CD3-E06D47BA7D09}"/>
              </a:ext>
            </a:extLst>
          </p:cNvPr>
          <p:cNvSpPr txBox="1"/>
          <p:nvPr/>
        </p:nvSpPr>
        <p:spPr>
          <a:xfrm>
            <a:off x="8448385" y="5104551"/>
            <a:ext cx="287683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BE" b="1" dirty="0"/>
              <a:t>Voorwaardelijk : </a:t>
            </a:r>
          </a:p>
          <a:p>
            <a:pPr>
              <a:spcAft>
                <a:spcPts val="600"/>
              </a:spcAft>
            </a:pPr>
            <a:r>
              <a:rPr lang="nl-BE" dirty="0"/>
              <a:t>De stad kan op elk moment met gemotiveerde redenen het terras intrekken of aanpassen</a:t>
            </a:r>
          </a:p>
        </p:txBody>
      </p:sp>
    </p:spTree>
    <p:extLst>
      <p:ext uri="{BB962C8B-B14F-4D97-AF65-F5344CB8AC3E}">
        <p14:creationId xmlns:p14="http://schemas.microsoft.com/office/powerpoint/2010/main" val="195324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ebouw, buiten, paraplu, straat&#10;&#10;Automatisch gegenereerde beschrijving">
            <a:extLst>
              <a:ext uri="{FF2B5EF4-FFF2-40B4-BE49-F238E27FC236}">
                <a16:creationId xmlns:a16="http://schemas.microsoft.com/office/drawing/2014/main" id="{151D4249-3CB1-47D8-ADE4-08DD58B715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58" b="8456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CF7623D-FDD7-4E42-AF0E-3C3B3BA6608C}"/>
              </a:ext>
            </a:extLst>
          </p:cNvPr>
          <p:cNvSpPr txBox="1"/>
          <p:nvPr/>
        </p:nvSpPr>
        <p:spPr>
          <a:xfrm>
            <a:off x="1695450" y="3710613"/>
            <a:ext cx="10013946" cy="2776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Aansprakelijkheid</a:t>
            </a:r>
            <a:r>
              <a:rPr lang="en-US" dirty="0"/>
              <a:t>/</a:t>
            </a:r>
            <a:r>
              <a:rPr lang="en-US" dirty="0" err="1"/>
              <a:t>verantwoordelijkheid</a:t>
            </a:r>
            <a:r>
              <a:rPr lang="en-US" dirty="0"/>
              <a:t> </a:t>
            </a:r>
            <a:r>
              <a:rPr lang="en-US" dirty="0" err="1"/>
              <a:t>terras</a:t>
            </a:r>
            <a:r>
              <a:rPr lang="en-US" dirty="0"/>
              <a:t>, </a:t>
            </a:r>
            <a:r>
              <a:rPr lang="en-US" dirty="0" err="1"/>
              <a:t>inclusief</a:t>
            </a:r>
            <a:r>
              <a:rPr lang="en-US" dirty="0"/>
              <a:t> </a:t>
            </a:r>
            <a:r>
              <a:rPr lang="en-US" dirty="0" err="1"/>
              <a:t>schade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gebruik</a:t>
            </a:r>
            <a:r>
              <a:rPr lang="en-US" dirty="0"/>
              <a:t> = </a:t>
            </a:r>
            <a:r>
              <a:rPr lang="en-US" dirty="0" err="1"/>
              <a:t>ondernemer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Terrasgrootte</a:t>
            </a:r>
            <a:r>
              <a:rPr lang="en-US" dirty="0"/>
              <a:t> en </a:t>
            </a:r>
            <a:r>
              <a:rPr lang="en-US" dirty="0" err="1"/>
              <a:t>inplanting</a:t>
            </a:r>
            <a:r>
              <a:rPr lang="en-US" dirty="0"/>
              <a:t> = </a:t>
            </a:r>
            <a:r>
              <a:rPr lang="en-US" dirty="0" err="1"/>
              <a:t>moet</a:t>
            </a:r>
            <a:r>
              <a:rPr lang="en-US" dirty="0"/>
              <a:t> conform </a:t>
            </a:r>
            <a:r>
              <a:rPr lang="en-US" dirty="0" err="1"/>
              <a:t>bezorgd</a:t>
            </a:r>
            <a:r>
              <a:rPr lang="en-US" dirty="0"/>
              <a:t> plan </a:t>
            </a:r>
            <a:r>
              <a:rPr lang="en-US" dirty="0" err="1"/>
              <a:t>zijn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materialen</a:t>
            </a:r>
            <a:r>
              <a:rPr lang="en-US" dirty="0"/>
              <a:t> (</a:t>
            </a:r>
            <a:r>
              <a:rPr lang="en-US" dirty="0" err="1"/>
              <a:t>menuborden</a:t>
            </a:r>
            <a:r>
              <a:rPr lang="en-US" dirty="0"/>
              <a:t>, </a:t>
            </a:r>
            <a:r>
              <a:rPr lang="en-US" dirty="0" err="1"/>
              <a:t>tafels</a:t>
            </a:r>
            <a:r>
              <a:rPr lang="en-US" dirty="0"/>
              <a:t> …)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de </a:t>
            </a:r>
            <a:r>
              <a:rPr lang="en-US" dirty="0" err="1"/>
              <a:t>afbakening</a:t>
            </a:r>
            <a:r>
              <a:rPr lang="en-US" dirty="0"/>
              <a:t> </a:t>
            </a:r>
            <a:r>
              <a:rPr lang="en-US" dirty="0" err="1"/>
              <a:t>staan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Tafels</a:t>
            </a:r>
            <a:r>
              <a:rPr lang="en-US" dirty="0"/>
              <a:t>, </a:t>
            </a:r>
            <a:r>
              <a:rPr lang="en-US" dirty="0" err="1"/>
              <a:t>stoelen</a:t>
            </a:r>
            <a:r>
              <a:rPr lang="en-US" dirty="0"/>
              <a:t>, </a:t>
            </a:r>
            <a:r>
              <a:rPr lang="en-US" dirty="0" err="1"/>
              <a:t>vouwtenten</a:t>
            </a:r>
            <a:r>
              <a:rPr lang="en-US" dirty="0"/>
              <a:t>, </a:t>
            </a:r>
            <a:r>
              <a:rPr lang="en-US" dirty="0" err="1"/>
              <a:t>bloembakken</a:t>
            </a:r>
            <a:r>
              <a:rPr lang="en-US" dirty="0"/>
              <a:t> op </a:t>
            </a:r>
            <a:r>
              <a:rPr lang="en-US" dirty="0" err="1"/>
              <a:t>wielen</a:t>
            </a:r>
            <a:r>
              <a:rPr lang="en-US" dirty="0"/>
              <a:t>, </a:t>
            </a:r>
            <a:r>
              <a:rPr lang="en-US" dirty="0" err="1"/>
              <a:t>losse</a:t>
            </a:r>
            <a:r>
              <a:rPr lang="en-US" dirty="0"/>
              <a:t> parasols … </a:t>
            </a:r>
            <a:r>
              <a:rPr lang="en-US" dirty="0" err="1"/>
              <a:t>kan</a:t>
            </a:r>
            <a:r>
              <a:rPr lang="en-US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Vaste</a:t>
            </a:r>
            <a:r>
              <a:rPr lang="en-US" dirty="0"/>
              <a:t> </a:t>
            </a:r>
            <a:r>
              <a:rPr lang="en-US" dirty="0" err="1"/>
              <a:t>constructies</a:t>
            </a:r>
            <a:r>
              <a:rPr lang="en-US" dirty="0"/>
              <a:t>, </a:t>
            </a:r>
            <a:r>
              <a:rPr lang="en-US" dirty="0" err="1"/>
              <a:t>overkappingen</a:t>
            </a:r>
            <a:r>
              <a:rPr lang="en-US" dirty="0"/>
              <a:t>, </a:t>
            </a:r>
            <a:r>
              <a:rPr lang="en-US" dirty="0" err="1"/>
              <a:t>windschermen</a:t>
            </a:r>
            <a:r>
              <a:rPr lang="en-US" dirty="0"/>
              <a:t>, containers, </a:t>
            </a:r>
            <a:r>
              <a:rPr lang="en-US" dirty="0" err="1"/>
              <a:t>vloeren</a:t>
            </a:r>
            <a:r>
              <a:rPr lang="en-US" dirty="0"/>
              <a:t>… </a:t>
            </a:r>
            <a:r>
              <a:rPr lang="en-US" dirty="0" err="1"/>
              <a:t>verboden</a:t>
            </a:r>
            <a:r>
              <a:rPr lang="en-US" dirty="0"/>
              <a:t> </a:t>
            </a:r>
            <a:r>
              <a:rPr lang="en-US" dirty="0" err="1"/>
              <a:t>tenzij</a:t>
            </a:r>
            <a:r>
              <a:rPr lang="en-US" dirty="0"/>
              <a:t> </a:t>
            </a:r>
            <a:r>
              <a:rPr lang="en-US" dirty="0" err="1"/>
              <a:t>afwijking</a:t>
            </a:r>
            <a:r>
              <a:rPr lang="en-US" dirty="0"/>
              <a:t> van de </a:t>
            </a:r>
            <a:r>
              <a:rPr lang="en-US" dirty="0" err="1"/>
              <a:t>stad</a:t>
            </a:r>
            <a:r>
              <a:rPr lang="en-US" dirty="0"/>
              <a:t>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Nooit </a:t>
            </a:r>
            <a:r>
              <a:rPr lang="en-US" dirty="0" err="1"/>
              <a:t>verankeren</a:t>
            </a:r>
            <a:r>
              <a:rPr lang="en-US" dirty="0"/>
              <a:t> in </a:t>
            </a:r>
            <a:r>
              <a:rPr lang="en-US" dirty="0" err="1"/>
              <a:t>openbaar</a:t>
            </a:r>
            <a:r>
              <a:rPr lang="en-US" dirty="0"/>
              <a:t> </a:t>
            </a:r>
            <a:r>
              <a:rPr lang="en-US" dirty="0" err="1"/>
              <a:t>domein</a:t>
            </a: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Ondernemer</a:t>
            </a:r>
            <a:r>
              <a:rPr lang="en-US" dirty="0"/>
              <a:t> = </a:t>
            </a:r>
            <a:r>
              <a:rPr lang="en-US" dirty="0" err="1"/>
              <a:t>verantwoordelijk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materialen</a:t>
            </a:r>
            <a:r>
              <a:rPr lang="en-US" dirty="0"/>
              <a:t> op het </a:t>
            </a:r>
            <a:r>
              <a:rPr lang="en-US" dirty="0" err="1"/>
              <a:t>terras</a:t>
            </a:r>
            <a:r>
              <a:rPr lang="en-US" dirty="0"/>
              <a:t>. Stad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aansprakelijk</a:t>
            </a:r>
            <a:r>
              <a:rPr lang="en-US" dirty="0"/>
              <a:t> </a:t>
            </a:r>
            <a:r>
              <a:rPr lang="en-US" dirty="0" err="1"/>
              <a:t>gesteld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diefstal</a:t>
            </a:r>
            <a:r>
              <a:rPr lang="en-US" dirty="0"/>
              <a:t>, </a:t>
            </a:r>
            <a:r>
              <a:rPr lang="en-US" dirty="0" err="1"/>
              <a:t>vandalisme</a:t>
            </a:r>
            <a:r>
              <a:rPr lang="en-US" dirty="0"/>
              <a:t>….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6017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17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B8E254FA-175E-4794-9E31-D0E83986C545}"/>
              </a:ext>
            </a:extLst>
          </p:cNvPr>
          <p:cNvSpPr txBox="1"/>
          <p:nvPr/>
        </p:nvSpPr>
        <p:spPr>
          <a:xfrm>
            <a:off x="112396" y="4446270"/>
            <a:ext cx="8364854" cy="2211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Terras</a:t>
            </a:r>
            <a:r>
              <a:rPr lang="en-US" sz="1700" dirty="0"/>
              <a:t> </a:t>
            </a:r>
            <a:r>
              <a:rPr lang="en-US" sz="1700" dirty="0" err="1"/>
              <a:t>dagelijks</a:t>
            </a:r>
            <a:r>
              <a:rPr lang="en-US" sz="1700" dirty="0"/>
              <a:t> </a:t>
            </a:r>
            <a:r>
              <a:rPr lang="en-US" sz="1700" dirty="0" err="1"/>
              <a:t>onderhoud</a:t>
            </a:r>
            <a:r>
              <a:rPr lang="en-US" sz="1700" dirty="0"/>
              <a:t> en </a:t>
            </a:r>
            <a:r>
              <a:rPr lang="en-US" sz="1700" dirty="0" err="1"/>
              <a:t>reinigen</a:t>
            </a:r>
            <a:r>
              <a:rPr lang="en-US" sz="1700" dirty="0"/>
              <a:t> = </a:t>
            </a:r>
            <a:r>
              <a:rPr lang="en-US" sz="1700" dirty="0" err="1"/>
              <a:t>ondernemer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Terras</a:t>
            </a:r>
            <a:r>
              <a:rPr lang="en-US" sz="1700" dirty="0"/>
              <a:t> = </a:t>
            </a:r>
            <a:r>
              <a:rPr lang="en-US" sz="1700" dirty="0" err="1"/>
              <a:t>geen</a:t>
            </a:r>
            <a:r>
              <a:rPr lang="en-US" sz="1700" dirty="0"/>
              <a:t> </a:t>
            </a:r>
            <a:r>
              <a:rPr lang="en-US" sz="1700" dirty="0" err="1"/>
              <a:t>afval</a:t>
            </a:r>
            <a:r>
              <a:rPr lang="en-US" sz="1700" dirty="0"/>
              <a:t>, </a:t>
            </a:r>
            <a:r>
              <a:rPr lang="en-US" sz="1700" dirty="0" err="1"/>
              <a:t>peukenvrij</a:t>
            </a:r>
            <a:r>
              <a:rPr lang="en-US" sz="1700" dirty="0"/>
              <a:t>, proper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Doorgang</a:t>
            </a:r>
            <a:r>
              <a:rPr lang="en-US" sz="1700" dirty="0"/>
              <a:t> </a:t>
            </a:r>
            <a:r>
              <a:rPr lang="en-US" sz="1700" dirty="0" err="1"/>
              <a:t>naar</a:t>
            </a:r>
            <a:r>
              <a:rPr lang="en-US" sz="1700" dirty="0"/>
              <a:t> de </a:t>
            </a:r>
            <a:r>
              <a:rPr lang="en-US" sz="1700" dirty="0" err="1"/>
              <a:t>zaak</a:t>
            </a:r>
            <a:r>
              <a:rPr lang="en-US" sz="1700" dirty="0"/>
              <a:t> </a:t>
            </a:r>
            <a:r>
              <a:rPr lang="en-US" sz="1700" dirty="0" err="1"/>
              <a:t>altijd</a:t>
            </a:r>
            <a:r>
              <a:rPr lang="en-US" sz="1700" dirty="0"/>
              <a:t> </a:t>
            </a:r>
            <a:r>
              <a:rPr lang="en-US" sz="1700" dirty="0" err="1"/>
              <a:t>gevrijwaard</a:t>
            </a:r>
            <a:r>
              <a:rPr lang="en-US" sz="1700" dirty="0"/>
              <a:t> met meter </a:t>
            </a:r>
            <a:r>
              <a:rPr lang="en-US" sz="1700" dirty="0" err="1"/>
              <a:t>doorgang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Voldoende</a:t>
            </a:r>
            <a:r>
              <a:rPr lang="en-US" sz="1700" dirty="0"/>
              <a:t> </a:t>
            </a:r>
            <a:r>
              <a:rPr lang="en-US" sz="1700" dirty="0" err="1"/>
              <a:t>brede</a:t>
            </a:r>
            <a:r>
              <a:rPr lang="en-US" sz="1700" dirty="0"/>
              <a:t> </a:t>
            </a:r>
            <a:r>
              <a:rPr lang="en-US" sz="1700" dirty="0" err="1"/>
              <a:t>doorgang</a:t>
            </a:r>
            <a:r>
              <a:rPr lang="en-US" sz="1700" dirty="0"/>
              <a:t>, </a:t>
            </a:r>
            <a:r>
              <a:rPr lang="en-US" sz="1700" dirty="0" err="1"/>
              <a:t>obstakelvrij</a:t>
            </a:r>
            <a:r>
              <a:rPr lang="en-US" sz="1700" dirty="0"/>
              <a:t> </a:t>
            </a:r>
            <a:r>
              <a:rPr lang="en-US" sz="1700" dirty="0" err="1"/>
              <a:t>voor</a:t>
            </a:r>
            <a:r>
              <a:rPr lang="en-US" sz="1700" dirty="0"/>
              <a:t> de </a:t>
            </a:r>
            <a:r>
              <a:rPr lang="en-US" sz="1700" dirty="0" err="1"/>
              <a:t>veiligheidsdiensten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Sluitingsuur</a:t>
            </a:r>
            <a:r>
              <a:rPr lang="en-US" sz="1700" dirty="0"/>
              <a:t> : 23u tot 11/06 – 01u </a:t>
            </a:r>
            <a:r>
              <a:rPr lang="en-US" sz="1700" dirty="0" err="1"/>
              <a:t>vanaf</a:t>
            </a:r>
            <a:r>
              <a:rPr lang="en-US" sz="1700" dirty="0"/>
              <a:t> 12/06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Respecteren</a:t>
            </a:r>
            <a:r>
              <a:rPr lang="en-US" sz="1700" dirty="0"/>
              <a:t> </a:t>
            </a:r>
            <a:r>
              <a:rPr lang="en-US" sz="1700" dirty="0" err="1"/>
              <a:t>alle</a:t>
            </a:r>
            <a:r>
              <a:rPr lang="en-US" sz="1700" dirty="0"/>
              <a:t> </a:t>
            </a:r>
            <a:r>
              <a:rPr lang="en-US" sz="1700" dirty="0" err="1"/>
              <a:t>COVIDmaatregelen</a:t>
            </a:r>
            <a:r>
              <a:rPr lang="en-US" sz="1700" dirty="0"/>
              <a:t> : </a:t>
            </a:r>
            <a:r>
              <a:rPr lang="en-US" sz="1700" dirty="0" err="1"/>
              <a:t>afstand</a:t>
            </a:r>
            <a:r>
              <a:rPr lang="en-US" sz="1700" dirty="0"/>
              <a:t>, </a:t>
            </a:r>
            <a:r>
              <a:rPr lang="en-US" sz="1700" dirty="0" err="1"/>
              <a:t>ontsmetting</a:t>
            </a:r>
            <a:r>
              <a:rPr lang="en-US" sz="1700" dirty="0"/>
              <a:t>, ….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Voetgangers</a:t>
            </a:r>
            <a:r>
              <a:rPr lang="en-US" sz="1700" dirty="0"/>
              <a:t>, </a:t>
            </a:r>
            <a:r>
              <a:rPr lang="en-US" sz="1700" dirty="0" err="1"/>
              <a:t>rolstoelen</a:t>
            </a:r>
            <a:r>
              <a:rPr lang="en-US" sz="1700" dirty="0"/>
              <a:t>, </a:t>
            </a:r>
            <a:r>
              <a:rPr lang="en-US" sz="1700" dirty="0" err="1"/>
              <a:t>kinderwagens</a:t>
            </a:r>
            <a:r>
              <a:rPr lang="en-US" sz="1700" dirty="0"/>
              <a:t> … </a:t>
            </a:r>
            <a:r>
              <a:rPr lang="en-US" sz="1700" dirty="0" err="1"/>
              <a:t>moeten</a:t>
            </a:r>
            <a:r>
              <a:rPr lang="en-US" sz="1700" dirty="0"/>
              <a:t> </a:t>
            </a:r>
            <a:r>
              <a:rPr lang="en-US" sz="1700" dirty="0" err="1"/>
              <a:t>altijd</a:t>
            </a:r>
            <a:r>
              <a:rPr lang="en-US" sz="1700" dirty="0"/>
              <a:t> </a:t>
            </a:r>
            <a:r>
              <a:rPr lang="en-US" sz="1700" dirty="0" err="1"/>
              <a:t>doorkunnen</a:t>
            </a:r>
            <a:r>
              <a:rPr lang="en-US" sz="1700" dirty="0"/>
              <a:t> op trottoir en </a:t>
            </a:r>
            <a:r>
              <a:rPr lang="en-US" sz="1700" dirty="0" err="1"/>
              <a:t>terras</a:t>
            </a:r>
            <a:endParaRPr lang="en-US" sz="1700" dirty="0"/>
          </a:p>
        </p:txBody>
      </p:sp>
      <p:pic>
        <p:nvPicPr>
          <p:cNvPr id="7" name="Afbeelding 6" descr="Afbeelding met buiten, weg, gebouw, gras&#10;&#10;Automatisch gegenereerde beschrijving">
            <a:extLst>
              <a:ext uri="{FF2B5EF4-FFF2-40B4-BE49-F238E27FC236}">
                <a16:creationId xmlns:a16="http://schemas.microsoft.com/office/drawing/2014/main" id="{361E0DE8-01D4-424A-92F1-7152184D60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r="24354" b="1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0CFCED-85DB-4C1B-B370-D3014C1F82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465871"/>
              </p:ext>
            </p:extLst>
          </p:nvPr>
        </p:nvGraphicFramePr>
        <p:xfrm>
          <a:off x="1292226" y="57671"/>
          <a:ext cx="3079750" cy="433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8181753" imgH="11505983" progId="AcroExch.Document.11">
                  <p:embed/>
                </p:oleObj>
              </mc:Choice>
              <mc:Fallback>
                <p:oleObj name="Acrobat Document" r:id="rId4" imgW="8181753" imgH="11505983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2226" y="57671"/>
                        <a:ext cx="3079750" cy="4330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699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272</Words>
  <Application>Microsoft Office PowerPoint</Application>
  <PresentationFormat>Breedbeeld</PresentationFormat>
  <Paragraphs>30</Paragraphs>
  <Slides>4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Acrobat Document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Bruno Messiaen</dc:creator>
  <cp:lastModifiedBy>Kjell Braem</cp:lastModifiedBy>
  <cp:revision>5</cp:revision>
  <dcterms:created xsi:type="dcterms:W3CDTF">2020-06-11T12:39:12Z</dcterms:created>
  <dcterms:modified xsi:type="dcterms:W3CDTF">2020-06-11T13:22:00Z</dcterms:modified>
</cp:coreProperties>
</file>