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4" Type="http://schemas.openxmlformats.org/officeDocument/2006/relationships/image" Target="../media/image16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svg"/><Relationship Id="rId1" Type="http://schemas.openxmlformats.org/officeDocument/2006/relationships/image" Target="../media/image17.png"/><Relationship Id="rId4" Type="http://schemas.openxmlformats.org/officeDocument/2006/relationships/image" Target="../media/image20.svg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sv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20.svg"/><Relationship Id="rId1" Type="http://schemas.openxmlformats.org/officeDocument/2006/relationships/image" Target="../media/image19.png"/><Relationship Id="rId6" Type="http://schemas.openxmlformats.org/officeDocument/2006/relationships/image" Target="../media/image24.svg"/><Relationship Id="rId5" Type="http://schemas.openxmlformats.org/officeDocument/2006/relationships/image" Target="../media/image23.png"/><Relationship Id="rId4" Type="http://schemas.openxmlformats.org/officeDocument/2006/relationships/image" Target="../media/image22.svg"/></Relationships>
</file>

<file path=ppt/diagrams/_rels/data6.xml.rels><?xml version="1.0" encoding="UTF-8" standalone="yes"?>
<Relationships xmlns="http://schemas.openxmlformats.org/package/2006/relationships"><Relationship Id="rId1" Type="http://schemas.openxmlformats.org/officeDocument/2006/relationships/hyperlink" Target="mailto:jurgen.verleyen@kortrijk.be" TargetMode="External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svg"/><Relationship Id="rId1" Type="http://schemas.openxmlformats.org/officeDocument/2006/relationships/image" Target="../media/image13.png"/><Relationship Id="rId4" Type="http://schemas.openxmlformats.org/officeDocument/2006/relationships/image" Target="../media/image16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svg"/><Relationship Id="rId1" Type="http://schemas.openxmlformats.org/officeDocument/2006/relationships/image" Target="../media/image17.png"/><Relationship Id="rId4" Type="http://schemas.openxmlformats.org/officeDocument/2006/relationships/image" Target="../media/image20.sv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sv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20.svg"/><Relationship Id="rId1" Type="http://schemas.openxmlformats.org/officeDocument/2006/relationships/image" Target="../media/image19.png"/><Relationship Id="rId6" Type="http://schemas.openxmlformats.org/officeDocument/2006/relationships/image" Target="../media/image24.svg"/><Relationship Id="rId5" Type="http://schemas.openxmlformats.org/officeDocument/2006/relationships/image" Target="../media/image23.png"/><Relationship Id="rId4" Type="http://schemas.openxmlformats.org/officeDocument/2006/relationships/image" Target="../media/image22.svg"/></Relationships>
</file>

<file path=ppt/diagrams/_rels/drawing6.xml.rels><?xml version="1.0" encoding="UTF-8" standalone="yes"?>
<Relationships xmlns="http://schemas.openxmlformats.org/package/2006/relationships"><Relationship Id="rId1" Type="http://schemas.openxmlformats.org/officeDocument/2006/relationships/hyperlink" Target="mailto:jurgen.verleyen@kortrijk.be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2">
        <a:alpha val="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/>
    </dgm:fillClrLst>
    <dgm:linClrLst meth="repeat">
      <a:schemeClr val="lt2">
        <a:alpha val="0"/>
      </a:schemeClr>
    </dgm:linClrLst>
    <dgm:effectClrLst/>
    <dgm:txLinClrLst/>
    <dgm:txFillClrLst/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coloredtext_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2">
        <a:alpha val="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/>
    </dgm:fillClrLst>
    <dgm:linClrLst meth="repeat">
      <a:schemeClr val="lt2">
        <a:alpha val="0"/>
      </a:schemeClr>
    </dgm:linClrLst>
    <dgm:effectClrLst/>
    <dgm:txLinClrLst/>
    <dgm:txFillClrLst/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dk2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dk2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76BBBF4-AE72-4F31-9EB8-BF0792980F8F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accent0_3" csCatId="mainScheme" phldr="1"/>
      <dgm:spPr/>
      <dgm:t>
        <a:bodyPr/>
        <a:lstStyle/>
        <a:p>
          <a:endParaRPr lang="en-US"/>
        </a:p>
      </dgm:t>
    </dgm:pt>
    <dgm:pt modelId="{0443AF06-51E3-4412-B0CC-A9413EC42178}">
      <dgm:prSet/>
      <dgm:spPr/>
      <dgm:t>
        <a:bodyPr/>
        <a:lstStyle/>
        <a:p>
          <a:pPr>
            <a:defRPr cap="all"/>
          </a:pPr>
          <a:r>
            <a:rPr lang="nl-BE"/>
            <a:t>Gegiste dranken +16</a:t>
          </a:r>
          <a:endParaRPr lang="en-US"/>
        </a:p>
      </dgm:t>
    </dgm:pt>
    <dgm:pt modelId="{12669C0F-8F27-40F1-9CE5-E00E197028DA}" type="parTrans" cxnId="{B63111D6-5F38-482F-9A53-C5D23EE9C2A1}">
      <dgm:prSet/>
      <dgm:spPr/>
      <dgm:t>
        <a:bodyPr/>
        <a:lstStyle/>
        <a:p>
          <a:endParaRPr lang="en-US"/>
        </a:p>
      </dgm:t>
    </dgm:pt>
    <dgm:pt modelId="{73929C83-6DF5-4E00-9A3C-254FF39E9C07}" type="sibTrans" cxnId="{B63111D6-5F38-482F-9A53-C5D23EE9C2A1}">
      <dgm:prSet/>
      <dgm:spPr/>
      <dgm:t>
        <a:bodyPr/>
        <a:lstStyle/>
        <a:p>
          <a:endParaRPr lang="en-US"/>
        </a:p>
      </dgm:t>
    </dgm:pt>
    <dgm:pt modelId="{8DB94017-4283-4FA7-9DCF-9C8FB4B0FEA1}">
      <dgm:prSet/>
      <dgm:spPr/>
      <dgm:t>
        <a:bodyPr/>
        <a:lstStyle/>
        <a:p>
          <a:pPr>
            <a:defRPr cap="all"/>
          </a:pPr>
          <a:r>
            <a:rPr lang="nl-BE" dirty="0"/>
            <a:t>Bier, wijn, cava,   martini, porto,…</a:t>
          </a:r>
          <a:endParaRPr lang="en-US" dirty="0"/>
        </a:p>
      </dgm:t>
    </dgm:pt>
    <dgm:pt modelId="{38C0D696-8A17-4583-BEB5-25ECD4C240DB}" type="parTrans" cxnId="{5B40AA69-71BE-43B2-8042-61803A110325}">
      <dgm:prSet/>
      <dgm:spPr/>
      <dgm:t>
        <a:bodyPr/>
        <a:lstStyle/>
        <a:p>
          <a:endParaRPr lang="en-US"/>
        </a:p>
      </dgm:t>
    </dgm:pt>
    <dgm:pt modelId="{D228C784-45ED-4268-A867-AD99BB14DC91}" type="sibTrans" cxnId="{5B40AA69-71BE-43B2-8042-61803A110325}">
      <dgm:prSet/>
      <dgm:spPr/>
      <dgm:t>
        <a:bodyPr/>
        <a:lstStyle/>
        <a:p>
          <a:endParaRPr lang="en-US"/>
        </a:p>
      </dgm:t>
    </dgm:pt>
    <dgm:pt modelId="{BF2438A8-6B6E-4A75-8ECF-798156E66347}" type="pres">
      <dgm:prSet presAssocID="{076BBBF4-AE72-4F31-9EB8-BF0792980F8F}" presName="root" presStyleCnt="0">
        <dgm:presLayoutVars>
          <dgm:dir/>
          <dgm:resizeHandles val="exact"/>
        </dgm:presLayoutVars>
      </dgm:prSet>
      <dgm:spPr/>
    </dgm:pt>
    <dgm:pt modelId="{C94FA063-77A3-4A24-A884-1E959C67DF1E}" type="pres">
      <dgm:prSet presAssocID="{0443AF06-51E3-4412-B0CC-A9413EC42178}" presName="compNode" presStyleCnt="0"/>
      <dgm:spPr/>
    </dgm:pt>
    <dgm:pt modelId="{FA1D1D88-9E81-4678-99E3-DA1D8B42CCBB}" type="pres">
      <dgm:prSet presAssocID="{0443AF06-51E3-4412-B0CC-A9413EC42178}" presName="iconBgRect" presStyleLbl="bgShp" presStyleIdx="0" presStyleCnt="2"/>
      <dgm:spPr/>
    </dgm:pt>
    <dgm:pt modelId="{0F542C5C-BC4C-4EF7-A2A7-9395AE798D8B}" type="pres">
      <dgm:prSet presAssocID="{0443AF06-51E3-4412-B0CC-A9413EC42178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ttle"/>
        </a:ext>
      </dgm:extLst>
    </dgm:pt>
    <dgm:pt modelId="{193393A1-F0F3-4F44-9666-4F26D14FAD52}" type="pres">
      <dgm:prSet presAssocID="{0443AF06-51E3-4412-B0CC-A9413EC42178}" presName="spaceRect" presStyleCnt="0"/>
      <dgm:spPr/>
    </dgm:pt>
    <dgm:pt modelId="{70BB327E-75E1-4723-B2CE-5E092488353D}" type="pres">
      <dgm:prSet presAssocID="{0443AF06-51E3-4412-B0CC-A9413EC42178}" presName="textRect" presStyleLbl="revTx" presStyleIdx="0" presStyleCnt="2">
        <dgm:presLayoutVars>
          <dgm:chMax val="1"/>
          <dgm:chPref val="1"/>
        </dgm:presLayoutVars>
      </dgm:prSet>
      <dgm:spPr/>
    </dgm:pt>
    <dgm:pt modelId="{AA71172C-E9FB-4874-B928-B150BC335DC5}" type="pres">
      <dgm:prSet presAssocID="{73929C83-6DF5-4E00-9A3C-254FF39E9C07}" presName="sibTrans" presStyleCnt="0"/>
      <dgm:spPr/>
    </dgm:pt>
    <dgm:pt modelId="{C0AB1A62-6386-4EA4-AEBC-9E3313FD40ED}" type="pres">
      <dgm:prSet presAssocID="{8DB94017-4283-4FA7-9DCF-9C8FB4B0FEA1}" presName="compNode" presStyleCnt="0"/>
      <dgm:spPr/>
    </dgm:pt>
    <dgm:pt modelId="{FCB29DA4-256E-40B9-B682-287D7D407886}" type="pres">
      <dgm:prSet presAssocID="{8DB94017-4283-4FA7-9DCF-9C8FB4B0FEA1}" presName="iconBgRect" presStyleLbl="bgShp" presStyleIdx="1" presStyleCnt="2"/>
      <dgm:spPr/>
    </dgm:pt>
    <dgm:pt modelId="{B70F40C1-3D6F-449B-9D88-976A732A07AB}" type="pres">
      <dgm:prSet presAssocID="{8DB94017-4283-4FA7-9DCF-9C8FB4B0FEA1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ampagne Glasses"/>
        </a:ext>
      </dgm:extLst>
    </dgm:pt>
    <dgm:pt modelId="{37AA1B1E-B2A2-4ABF-8164-3E29C00D7B20}" type="pres">
      <dgm:prSet presAssocID="{8DB94017-4283-4FA7-9DCF-9C8FB4B0FEA1}" presName="spaceRect" presStyleCnt="0"/>
      <dgm:spPr/>
    </dgm:pt>
    <dgm:pt modelId="{9B84D1DA-BC29-494B-950A-360B47478066}" type="pres">
      <dgm:prSet presAssocID="{8DB94017-4283-4FA7-9DCF-9C8FB4B0FEA1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4B1BE205-51BE-4992-8998-7711A273A99A}" type="presOf" srcId="{8DB94017-4283-4FA7-9DCF-9C8FB4B0FEA1}" destId="{9B84D1DA-BC29-494B-950A-360B47478066}" srcOrd="0" destOrd="0" presId="urn:microsoft.com/office/officeart/2018/5/layout/IconCircleLabelList"/>
    <dgm:cxn modelId="{FC6CA927-A3F5-4A62-8B16-8C12DE537ADA}" type="presOf" srcId="{0443AF06-51E3-4412-B0CC-A9413EC42178}" destId="{70BB327E-75E1-4723-B2CE-5E092488353D}" srcOrd="0" destOrd="0" presId="urn:microsoft.com/office/officeart/2018/5/layout/IconCircleLabelList"/>
    <dgm:cxn modelId="{5B40AA69-71BE-43B2-8042-61803A110325}" srcId="{076BBBF4-AE72-4F31-9EB8-BF0792980F8F}" destId="{8DB94017-4283-4FA7-9DCF-9C8FB4B0FEA1}" srcOrd="1" destOrd="0" parTransId="{38C0D696-8A17-4583-BEB5-25ECD4C240DB}" sibTransId="{D228C784-45ED-4268-A867-AD99BB14DC91}"/>
    <dgm:cxn modelId="{A90539AA-F4E4-4E36-9206-7BA10E97B792}" type="presOf" srcId="{076BBBF4-AE72-4F31-9EB8-BF0792980F8F}" destId="{BF2438A8-6B6E-4A75-8ECF-798156E66347}" srcOrd="0" destOrd="0" presId="urn:microsoft.com/office/officeart/2018/5/layout/IconCircleLabelList"/>
    <dgm:cxn modelId="{B63111D6-5F38-482F-9A53-C5D23EE9C2A1}" srcId="{076BBBF4-AE72-4F31-9EB8-BF0792980F8F}" destId="{0443AF06-51E3-4412-B0CC-A9413EC42178}" srcOrd="0" destOrd="0" parTransId="{12669C0F-8F27-40F1-9CE5-E00E197028DA}" sibTransId="{73929C83-6DF5-4E00-9A3C-254FF39E9C07}"/>
    <dgm:cxn modelId="{4100EABB-6C4D-4D4C-840B-B6B5E4480AAD}" type="presParOf" srcId="{BF2438A8-6B6E-4A75-8ECF-798156E66347}" destId="{C94FA063-77A3-4A24-A884-1E959C67DF1E}" srcOrd="0" destOrd="0" presId="urn:microsoft.com/office/officeart/2018/5/layout/IconCircleLabelList"/>
    <dgm:cxn modelId="{BF770286-0C05-4C6D-9A24-65150F35C783}" type="presParOf" srcId="{C94FA063-77A3-4A24-A884-1E959C67DF1E}" destId="{FA1D1D88-9E81-4678-99E3-DA1D8B42CCBB}" srcOrd="0" destOrd="0" presId="urn:microsoft.com/office/officeart/2018/5/layout/IconCircleLabelList"/>
    <dgm:cxn modelId="{AFFEC6E0-F586-4540-993B-C037D9FCE9E9}" type="presParOf" srcId="{C94FA063-77A3-4A24-A884-1E959C67DF1E}" destId="{0F542C5C-BC4C-4EF7-A2A7-9395AE798D8B}" srcOrd="1" destOrd="0" presId="urn:microsoft.com/office/officeart/2018/5/layout/IconCircleLabelList"/>
    <dgm:cxn modelId="{6590E14B-3DB9-4E2F-B514-DF09AD4C9EE2}" type="presParOf" srcId="{C94FA063-77A3-4A24-A884-1E959C67DF1E}" destId="{193393A1-F0F3-4F44-9666-4F26D14FAD52}" srcOrd="2" destOrd="0" presId="urn:microsoft.com/office/officeart/2018/5/layout/IconCircleLabelList"/>
    <dgm:cxn modelId="{314BD99F-0F24-426E-A635-4C98C2AFA79D}" type="presParOf" srcId="{C94FA063-77A3-4A24-A884-1E959C67DF1E}" destId="{70BB327E-75E1-4723-B2CE-5E092488353D}" srcOrd="3" destOrd="0" presId="urn:microsoft.com/office/officeart/2018/5/layout/IconCircleLabelList"/>
    <dgm:cxn modelId="{14ACE0FC-0AE0-46DD-9EFB-AFF296DE31C0}" type="presParOf" srcId="{BF2438A8-6B6E-4A75-8ECF-798156E66347}" destId="{AA71172C-E9FB-4874-B928-B150BC335DC5}" srcOrd="1" destOrd="0" presId="urn:microsoft.com/office/officeart/2018/5/layout/IconCircleLabelList"/>
    <dgm:cxn modelId="{959FC16B-2AB6-484C-9B41-C6C2F69774B2}" type="presParOf" srcId="{BF2438A8-6B6E-4A75-8ECF-798156E66347}" destId="{C0AB1A62-6386-4EA4-AEBC-9E3313FD40ED}" srcOrd="2" destOrd="0" presId="urn:microsoft.com/office/officeart/2018/5/layout/IconCircleLabelList"/>
    <dgm:cxn modelId="{D52F4574-C97A-4C5A-BC57-B4C63A8EB4B5}" type="presParOf" srcId="{C0AB1A62-6386-4EA4-AEBC-9E3313FD40ED}" destId="{FCB29DA4-256E-40B9-B682-287D7D407886}" srcOrd="0" destOrd="0" presId="urn:microsoft.com/office/officeart/2018/5/layout/IconCircleLabelList"/>
    <dgm:cxn modelId="{8F21A0AD-F5E1-441D-8000-C6D0D6AAE7D7}" type="presParOf" srcId="{C0AB1A62-6386-4EA4-AEBC-9E3313FD40ED}" destId="{B70F40C1-3D6F-449B-9D88-976A732A07AB}" srcOrd="1" destOrd="0" presId="urn:microsoft.com/office/officeart/2018/5/layout/IconCircleLabelList"/>
    <dgm:cxn modelId="{134BF2D5-F7AB-4FA7-B876-F069FD1B94F2}" type="presParOf" srcId="{C0AB1A62-6386-4EA4-AEBC-9E3313FD40ED}" destId="{37AA1B1E-B2A2-4ABF-8164-3E29C00D7B20}" srcOrd="2" destOrd="0" presId="urn:microsoft.com/office/officeart/2018/5/layout/IconCircleLabelList"/>
    <dgm:cxn modelId="{63521625-06CC-44B2-8F35-A48F930B2E37}" type="presParOf" srcId="{C0AB1A62-6386-4EA4-AEBC-9E3313FD40ED}" destId="{9B84D1DA-BC29-494B-950A-360B47478066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93FDF00-FBCF-437A-9826-3F2509D63D5B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coloredtext_accent0_3" csCatId="mainScheme" phldr="1"/>
      <dgm:spPr/>
      <dgm:t>
        <a:bodyPr/>
        <a:lstStyle/>
        <a:p>
          <a:endParaRPr lang="en-US"/>
        </a:p>
      </dgm:t>
    </dgm:pt>
    <dgm:pt modelId="{9AEDB111-9706-4726-B451-8FB0FEC44629}">
      <dgm:prSet/>
      <dgm:spPr/>
      <dgm:t>
        <a:bodyPr/>
        <a:lstStyle/>
        <a:p>
          <a:pPr>
            <a:defRPr cap="all"/>
          </a:pPr>
          <a:r>
            <a:rPr lang="nl-BE"/>
            <a:t>+18</a:t>
          </a:r>
          <a:endParaRPr lang="en-US"/>
        </a:p>
      </dgm:t>
    </dgm:pt>
    <dgm:pt modelId="{52B4B370-CEAA-4000-A3C7-9E5AC393E788}" type="parTrans" cxnId="{72B717AB-79AC-4AD9-B1EA-DCA751761CF4}">
      <dgm:prSet/>
      <dgm:spPr/>
      <dgm:t>
        <a:bodyPr/>
        <a:lstStyle/>
        <a:p>
          <a:endParaRPr lang="en-US"/>
        </a:p>
      </dgm:t>
    </dgm:pt>
    <dgm:pt modelId="{13E00261-7B8E-4DDB-BF27-F3BE07B12291}" type="sibTrans" cxnId="{72B717AB-79AC-4AD9-B1EA-DCA751761CF4}">
      <dgm:prSet/>
      <dgm:spPr/>
      <dgm:t>
        <a:bodyPr/>
        <a:lstStyle/>
        <a:p>
          <a:endParaRPr lang="en-US"/>
        </a:p>
      </dgm:t>
    </dgm:pt>
    <dgm:pt modelId="{B3406F3E-F8F8-4CD5-B2E0-D58BA1AFD093}">
      <dgm:prSet/>
      <dgm:spPr/>
      <dgm:t>
        <a:bodyPr/>
        <a:lstStyle/>
        <a:p>
          <a:pPr>
            <a:defRPr cap="all"/>
          </a:pPr>
          <a:r>
            <a:rPr lang="nl-BE"/>
            <a:t>Pisang, flugel, wiskey, Ricard, Breezer, wodka, Gin, Jenever, …</a:t>
          </a:r>
          <a:endParaRPr lang="en-US"/>
        </a:p>
      </dgm:t>
    </dgm:pt>
    <dgm:pt modelId="{27C91017-21A0-4CFC-8DB3-C09E17957D68}" type="parTrans" cxnId="{2D1B07B7-6704-4877-9318-87C591E354CD}">
      <dgm:prSet/>
      <dgm:spPr/>
      <dgm:t>
        <a:bodyPr/>
        <a:lstStyle/>
        <a:p>
          <a:endParaRPr lang="en-US"/>
        </a:p>
      </dgm:t>
    </dgm:pt>
    <dgm:pt modelId="{E9AF9EB1-B52D-491D-A0E5-19F462D66FC2}" type="sibTrans" cxnId="{2D1B07B7-6704-4877-9318-87C591E354CD}">
      <dgm:prSet/>
      <dgm:spPr/>
      <dgm:t>
        <a:bodyPr/>
        <a:lstStyle/>
        <a:p>
          <a:endParaRPr lang="en-US"/>
        </a:p>
      </dgm:t>
    </dgm:pt>
    <dgm:pt modelId="{258CF288-59FF-4FEC-B1A9-FE0F205F76C4}" type="pres">
      <dgm:prSet presAssocID="{693FDF00-FBCF-437A-9826-3F2509D63D5B}" presName="root" presStyleCnt="0">
        <dgm:presLayoutVars>
          <dgm:dir/>
          <dgm:resizeHandles val="exact"/>
        </dgm:presLayoutVars>
      </dgm:prSet>
      <dgm:spPr/>
    </dgm:pt>
    <dgm:pt modelId="{1A81A597-1D4D-4A4C-B30C-3CC5F27FE28A}" type="pres">
      <dgm:prSet presAssocID="{9AEDB111-9706-4726-B451-8FB0FEC44629}" presName="compNode" presStyleCnt="0"/>
      <dgm:spPr/>
    </dgm:pt>
    <dgm:pt modelId="{A785FF63-DF87-45A8-8BD9-7ECF3976F7CD}" type="pres">
      <dgm:prSet presAssocID="{9AEDB111-9706-4726-B451-8FB0FEC44629}" presName="iconBgRect" presStyleLbl="bgShp" presStyleIdx="0" presStyleCnt="2"/>
      <dgm:spPr/>
    </dgm:pt>
    <dgm:pt modelId="{BD965643-2000-4AA6-84E8-0461F2E278BC}" type="pres">
      <dgm:prSet presAssocID="{9AEDB111-9706-4726-B451-8FB0FEC44629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31F3D1C3-64F1-4054-86F5-451D51586E44}" type="pres">
      <dgm:prSet presAssocID="{9AEDB111-9706-4726-B451-8FB0FEC44629}" presName="spaceRect" presStyleCnt="0"/>
      <dgm:spPr/>
    </dgm:pt>
    <dgm:pt modelId="{7180DD33-312B-46E3-B55A-CEB436CD6B1D}" type="pres">
      <dgm:prSet presAssocID="{9AEDB111-9706-4726-B451-8FB0FEC44629}" presName="textRect" presStyleLbl="revTx" presStyleIdx="0" presStyleCnt="2">
        <dgm:presLayoutVars>
          <dgm:chMax val="1"/>
          <dgm:chPref val="1"/>
        </dgm:presLayoutVars>
      </dgm:prSet>
      <dgm:spPr/>
    </dgm:pt>
    <dgm:pt modelId="{08721BB1-9E88-4BB4-9C09-167AD393843D}" type="pres">
      <dgm:prSet presAssocID="{13E00261-7B8E-4DDB-BF27-F3BE07B12291}" presName="sibTrans" presStyleCnt="0"/>
      <dgm:spPr/>
    </dgm:pt>
    <dgm:pt modelId="{AD27269A-723E-4C29-A082-6A84762196DC}" type="pres">
      <dgm:prSet presAssocID="{B3406F3E-F8F8-4CD5-B2E0-D58BA1AFD093}" presName="compNode" presStyleCnt="0"/>
      <dgm:spPr/>
    </dgm:pt>
    <dgm:pt modelId="{9A7FDA07-A28C-4AB8-B05A-0D94EF10FB3E}" type="pres">
      <dgm:prSet presAssocID="{B3406F3E-F8F8-4CD5-B2E0-D58BA1AFD093}" presName="iconBgRect" presStyleLbl="bgShp" presStyleIdx="1" presStyleCnt="2"/>
      <dgm:spPr/>
    </dgm:pt>
    <dgm:pt modelId="{B5449B99-D117-4DBB-87E9-77D1095F502A}" type="pres">
      <dgm:prSet presAssocID="{B3406F3E-F8F8-4CD5-B2E0-D58BA1AFD093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eleton"/>
        </a:ext>
      </dgm:extLst>
    </dgm:pt>
    <dgm:pt modelId="{0B789131-71EE-4E11-8E44-7EC0D5F16F23}" type="pres">
      <dgm:prSet presAssocID="{B3406F3E-F8F8-4CD5-B2E0-D58BA1AFD093}" presName="spaceRect" presStyleCnt="0"/>
      <dgm:spPr/>
    </dgm:pt>
    <dgm:pt modelId="{ACF0A646-1876-472C-BB62-BDA0FC1CA237}" type="pres">
      <dgm:prSet presAssocID="{B3406F3E-F8F8-4CD5-B2E0-D58BA1AFD093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3668C609-DB09-48F1-8086-F825299CCD57}" type="presOf" srcId="{9AEDB111-9706-4726-B451-8FB0FEC44629}" destId="{7180DD33-312B-46E3-B55A-CEB436CD6B1D}" srcOrd="0" destOrd="0" presId="urn:microsoft.com/office/officeart/2018/5/layout/IconCircleLabelList"/>
    <dgm:cxn modelId="{37A27373-9164-4414-8820-8B7C920B24EE}" type="presOf" srcId="{B3406F3E-F8F8-4CD5-B2E0-D58BA1AFD093}" destId="{ACF0A646-1876-472C-BB62-BDA0FC1CA237}" srcOrd="0" destOrd="0" presId="urn:microsoft.com/office/officeart/2018/5/layout/IconCircleLabelList"/>
    <dgm:cxn modelId="{362047A7-E13B-4754-82A0-4F06430338F1}" type="presOf" srcId="{693FDF00-FBCF-437A-9826-3F2509D63D5B}" destId="{258CF288-59FF-4FEC-B1A9-FE0F205F76C4}" srcOrd="0" destOrd="0" presId="urn:microsoft.com/office/officeart/2018/5/layout/IconCircleLabelList"/>
    <dgm:cxn modelId="{72B717AB-79AC-4AD9-B1EA-DCA751761CF4}" srcId="{693FDF00-FBCF-437A-9826-3F2509D63D5B}" destId="{9AEDB111-9706-4726-B451-8FB0FEC44629}" srcOrd="0" destOrd="0" parTransId="{52B4B370-CEAA-4000-A3C7-9E5AC393E788}" sibTransId="{13E00261-7B8E-4DDB-BF27-F3BE07B12291}"/>
    <dgm:cxn modelId="{2D1B07B7-6704-4877-9318-87C591E354CD}" srcId="{693FDF00-FBCF-437A-9826-3F2509D63D5B}" destId="{B3406F3E-F8F8-4CD5-B2E0-D58BA1AFD093}" srcOrd="1" destOrd="0" parTransId="{27C91017-21A0-4CFC-8DB3-C09E17957D68}" sibTransId="{E9AF9EB1-B52D-491D-A0E5-19F462D66FC2}"/>
    <dgm:cxn modelId="{535A7EA0-6B5A-43B2-B943-9E45A806530D}" type="presParOf" srcId="{258CF288-59FF-4FEC-B1A9-FE0F205F76C4}" destId="{1A81A597-1D4D-4A4C-B30C-3CC5F27FE28A}" srcOrd="0" destOrd="0" presId="urn:microsoft.com/office/officeart/2018/5/layout/IconCircleLabelList"/>
    <dgm:cxn modelId="{98A60B34-F386-44D4-B1D7-F43DB4F8386E}" type="presParOf" srcId="{1A81A597-1D4D-4A4C-B30C-3CC5F27FE28A}" destId="{A785FF63-DF87-45A8-8BD9-7ECF3976F7CD}" srcOrd="0" destOrd="0" presId="urn:microsoft.com/office/officeart/2018/5/layout/IconCircleLabelList"/>
    <dgm:cxn modelId="{C8DE304C-B41F-47E3-B7B6-BC44503A49D8}" type="presParOf" srcId="{1A81A597-1D4D-4A4C-B30C-3CC5F27FE28A}" destId="{BD965643-2000-4AA6-84E8-0461F2E278BC}" srcOrd="1" destOrd="0" presId="urn:microsoft.com/office/officeart/2018/5/layout/IconCircleLabelList"/>
    <dgm:cxn modelId="{F6F42454-4063-4692-94E4-E786713189C8}" type="presParOf" srcId="{1A81A597-1D4D-4A4C-B30C-3CC5F27FE28A}" destId="{31F3D1C3-64F1-4054-86F5-451D51586E44}" srcOrd="2" destOrd="0" presId="urn:microsoft.com/office/officeart/2018/5/layout/IconCircleLabelList"/>
    <dgm:cxn modelId="{F790AFB8-2503-430A-A771-C25703C17EE4}" type="presParOf" srcId="{1A81A597-1D4D-4A4C-B30C-3CC5F27FE28A}" destId="{7180DD33-312B-46E3-B55A-CEB436CD6B1D}" srcOrd="3" destOrd="0" presId="urn:microsoft.com/office/officeart/2018/5/layout/IconCircleLabelList"/>
    <dgm:cxn modelId="{E39A0781-9C4D-4C78-8059-321CFAF67E44}" type="presParOf" srcId="{258CF288-59FF-4FEC-B1A9-FE0F205F76C4}" destId="{08721BB1-9E88-4BB4-9C09-167AD393843D}" srcOrd="1" destOrd="0" presId="urn:microsoft.com/office/officeart/2018/5/layout/IconCircleLabelList"/>
    <dgm:cxn modelId="{D7303527-EDE4-4A7B-A115-08E9FA9AFEE9}" type="presParOf" srcId="{258CF288-59FF-4FEC-B1A9-FE0F205F76C4}" destId="{AD27269A-723E-4C29-A082-6A84762196DC}" srcOrd="2" destOrd="0" presId="urn:microsoft.com/office/officeart/2018/5/layout/IconCircleLabelList"/>
    <dgm:cxn modelId="{2BB4402C-BF2D-4C30-B72D-4932DC3F45A9}" type="presParOf" srcId="{AD27269A-723E-4C29-A082-6A84762196DC}" destId="{9A7FDA07-A28C-4AB8-B05A-0D94EF10FB3E}" srcOrd="0" destOrd="0" presId="urn:microsoft.com/office/officeart/2018/5/layout/IconCircleLabelList"/>
    <dgm:cxn modelId="{1D1D5047-836F-4937-AF95-1D0DEA1D1D7B}" type="presParOf" srcId="{AD27269A-723E-4C29-A082-6A84762196DC}" destId="{B5449B99-D117-4DBB-87E9-77D1095F502A}" srcOrd="1" destOrd="0" presId="urn:microsoft.com/office/officeart/2018/5/layout/IconCircleLabelList"/>
    <dgm:cxn modelId="{0824A3C2-264B-43E5-96A9-26276FF785A2}" type="presParOf" srcId="{AD27269A-723E-4C29-A082-6A84762196DC}" destId="{0B789131-71EE-4E11-8E44-7EC0D5F16F23}" srcOrd="2" destOrd="0" presId="urn:microsoft.com/office/officeart/2018/5/layout/IconCircleLabelList"/>
    <dgm:cxn modelId="{D9E467D9-2227-4675-9F72-61912B9FD495}" type="presParOf" srcId="{AD27269A-723E-4C29-A082-6A84762196DC}" destId="{ACF0A646-1876-472C-BB62-BDA0FC1CA237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08D0837-953B-498A-AA32-EBF2D650B233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7939FC84-6326-4E20-B6FF-2227194D607E}">
      <dgm:prSet/>
      <dgm:spPr/>
      <dgm:t>
        <a:bodyPr/>
        <a:lstStyle/>
        <a:p>
          <a:r>
            <a:rPr lang="nl-BE"/>
            <a:t>Het mixen van verschillende drugs verhoogt de risico’s. Elke drug heeft zijn eigen specifieke werking en resultaat. De producten werken versterkend.</a:t>
          </a:r>
          <a:endParaRPr lang="en-US"/>
        </a:p>
      </dgm:t>
    </dgm:pt>
    <dgm:pt modelId="{A93CA03D-B11D-4D74-9FEE-F4A00AE9E59F}" type="parTrans" cxnId="{8D8116CE-3037-475B-B350-A83CF6CBDDF0}">
      <dgm:prSet/>
      <dgm:spPr/>
      <dgm:t>
        <a:bodyPr/>
        <a:lstStyle/>
        <a:p>
          <a:endParaRPr lang="en-US"/>
        </a:p>
      </dgm:t>
    </dgm:pt>
    <dgm:pt modelId="{E796A43F-1E84-44C3-9B8B-11B06269337A}" type="sibTrans" cxnId="{8D8116CE-3037-475B-B350-A83CF6CBDDF0}">
      <dgm:prSet/>
      <dgm:spPr/>
      <dgm:t>
        <a:bodyPr/>
        <a:lstStyle/>
        <a:p>
          <a:endParaRPr lang="en-US"/>
        </a:p>
      </dgm:t>
    </dgm:pt>
    <dgm:pt modelId="{0EE80C96-D3EB-46F2-AD07-65630B61975D}">
      <dgm:prSet/>
      <dgm:spPr/>
      <dgm:t>
        <a:bodyPr/>
        <a:lstStyle/>
        <a:p>
          <a:r>
            <a:rPr lang="nl-BE"/>
            <a:t>Onvoorspelbaar</a:t>
          </a:r>
          <a:endParaRPr lang="en-US"/>
        </a:p>
      </dgm:t>
    </dgm:pt>
    <dgm:pt modelId="{3584B5BE-AFF1-4D12-8D82-86B5521F1489}" type="parTrans" cxnId="{50292D51-67E1-4484-9CA4-E71B986E818F}">
      <dgm:prSet/>
      <dgm:spPr/>
      <dgm:t>
        <a:bodyPr/>
        <a:lstStyle/>
        <a:p>
          <a:endParaRPr lang="en-US"/>
        </a:p>
      </dgm:t>
    </dgm:pt>
    <dgm:pt modelId="{3981431E-2F2F-4832-8BD8-150D49BBA2B9}" type="sibTrans" cxnId="{50292D51-67E1-4484-9CA4-E71B986E818F}">
      <dgm:prSet/>
      <dgm:spPr/>
      <dgm:t>
        <a:bodyPr/>
        <a:lstStyle/>
        <a:p>
          <a:endParaRPr lang="en-US"/>
        </a:p>
      </dgm:t>
    </dgm:pt>
    <dgm:pt modelId="{D06BB705-FF19-4685-A091-50D4FD9A47C2}">
      <dgm:prSet/>
      <dgm:spPr/>
      <dgm:t>
        <a:bodyPr/>
        <a:lstStyle/>
        <a:p>
          <a:r>
            <a:rPr lang="nl-BE"/>
            <a:t>Vb 1: Xtc gecombineerd met alcohol verhoogt de kans op oververhitting. De lever en nieren worden extra belast. Negatieve en vervelende bijwerkingen zoals agressie en achterdocht kunnen worden versterkt. </a:t>
          </a:r>
          <a:endParaRPr lang="en-US"/>
        </a:p>
      </dgm:t>
    </dgm:pt>
    <dgm:pt modelId="{1202B279-68ED-47BD-9B93-E780AA386C88}" type="parTrans" cxnId="{B67D5EEA-C260-4255-8530-33F1599EAA38}">
      <dgm:prSet/>
      <dgm:spPr/>
      <dgm:t>
        <a:bodyPr/>
        <a:lstStyle/>
        <a:p>
          <a:endParaRPr lang="en-US"/>
        </a:p>
      </dgm:t>
    </dgm:pt>
    <dgm:pt modelId="{5D4842EC-3F6A-440A-A9DB-34D531A03CFD}" type="sibTrans" cxnId="{B67D5EEA-C260-4255-8530-33F1599EAA38}">
      <dgm:prSet/>
      <dgm:spPr/>
      <dgm:t>
        <a:bodyPr/>
        <a:lstStyle/>
        <a:p>
          <a:endParaRPr lang="en-US"/>
        </a:p>
      </dgm:t>
    </dgm:pt>
    <dgm:pt modelId="{2144496A-3F3E-4F9F-99DA-5558AFDCCF6C}">
      <dgm:prSet/>
      <dgm:spPr/>
      <dgm:t>
        <a:bodyPr/>
        <a:lstStyle/>
        <a:p>
          <a:r>
            <a:rPr lang="nl-BE"/>
            <a:t>Vb 2 : Xtc gecombineerd met pepdrankjes verhoogt het risico op stress, zenuwachtigheid en hartritmestoornissen. </a:t>
          </a:r>
          <a:endParaRPr lang="en-US"/>
        </a:p>
      </dgm:t>
    </dgm:pt>
    <dgm:pt modelId="{62CBBD13-794B-400E-841A-A2CCACFE32F1}" type="parTrans" cxnId="{3D8435C7-4DB7-4254-B9C7-D6895153D5F9}">
      <dgm:prSet/>
      <dgm:spPr/>
      <dgm:t>
        <a:bodyPr/>
        <a:lstStyle/>
        <a:p>
          <a:endParaRPr lang="en-US"/>
        </a:p>
      </dgm:t>
    </dgm:pt>
    <dgm:pt modelId="{50149263-0E64-449C-80AB-52DA802126B2}" type="sibTrans" cxnId="{3D8435C7-4DB7-4254-B9C7-D6895153D5F9}">
      <dgm:prSet/>
      <dgm:spPr/>
      <dgm:t>
        <a:bodyPr/>
        <a:lstStyle/>
        <a:p>
          <a:endParaRPr lang="en-US"/>
        </a:p>
      </dgm:t>
    </dgm:pt>
    <dgm:pt modelId="{B17519ED-2A39-4F50-AA83-81303F7C7249}" type="pres">
      <dgm:prSet presAssocID="{608D0837-953B-498A-AA32-EBF2D650B233}" presName="root" presStyleCnt="0">
        <dgm:presLayoutVars>
          <dgm:dir/>
          <dgm:resizeHandles val="exact"/>
        </dgm:presLayoutVars>
      </dgm:prSet>
      <dgm:spPr/>
    </dgm:pt>
    <dgm:pt modelId="{10ADAB56-EFE9-409E-A1C6-59139E35F990}" type="pres">
      <dgm:prSet presAssocID="{608D0837-953B-498A-AA32-EBF2D650B233}" presName="container" presStyleCnt="0">
        <dgm:presLayoutVars>
          <dgm:dir/>
          <dgm:resizeHandles val="exact"/>
        </dgm:presLayoutVars>
      </dgm:prSet>
      <dgm:spPr/>
    </dgm:pt>
    <dgm:pt modelId="{9188DA03-3BB2-400E-A725-AC9991D6634B}" type="pres">
      <dgm:prSet presAssocID="{7939FC84-6326-4E20-B6FF-2227194D607E}" presName="compNode" presStyleCnt="0"/>
      <dgm:spPr/>
    </dgm:pt>
    <dgm:pt modelId="{DDF9BEB7-003B-420F-A41F-03CBB55EFCD1}" type="pres">
      <dgm:prSet presAssocID="{7939FC84-6326-4E20-B6FF-2227194D607E}" presName="iconBgRect" presStyleLbl="bgShp" presStyleIdx="0" presStyleCnt="4"/>
      <dgm:spPr/>
    </dgm:pt>
    <dgm:pt modelId="{06960598-DB55-4159-A6C3-6F5840D3F8B6}" type="pres">
      <dgm:prSet presAssocID="{7939FC84-6326-4E20-B6FF-2227194D607E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eleton"/>
        </a:ext>
      </dgm:extLst>
    </dgm:pt>
    <dgm:pt modelId="{491D67B8-9DC2-4DC4-81A1-2AA9CD85F7C8}" type="pres">
      <dgm:prSet presAssocID="{7939FC84-6326-4E20-B6FF-2227194D607E}" presName="spaceRect" presStyleCnt="0"/>
      <dgm:spPr/>
    </dgm:pt>
    <dgm:pt modelId="{DC7F8012-9D8C-46DD-98D3-B7466347C9FB}" type="pres">
      <dgm:prSet presAssocID="{7939FC84-6326-4E20-B6FF-2227194D607E}" presName="textRect" presStyleLbl="revTx" presStyleIdx="0" presStyleCnt="4">
        <dgm:presLayoutVars>
          <dgm:chMax val="1"/>
          <dgm:chPref val="1"/>
        </dgm:presLayoutVars>
      </dgm:prSet>
      <dgm:spPr/>
    </dgm:pt>
    <dgm:pt modelId="{C7FFE454-DFF6-407E-B448-CD7B3A50F1FC}" type="pres">
      <dgm:prSet presAssocID="{E796A43F-1E84-44C3-9B8B-11B06269337A}" presName="sibTrans" presStyleLbl="sibTrans2D1" presStyleIdx="0" presStyleCnt="0"/>
      <dgm:spPr/>
    </dgm:pt>
    <dgm:pt modelId="{62C4B520-D91C-4983-8234-3C7BF8B3BEEF}" type="pres">
      <dgm:prSet presAssocID="{0EE80C96-D3EB-46F2-AD07-65630B61975D}" presName="compNode" presStyleCnt="0"/>
      <dgm:spPr/>
    </dgm:pt>
    <dgm:pt modelId="{46916756-F095-40FF-9554-5B852CF1FF33}" type="pres">
      <dgm:prSet presAssocID="{0EE80C96-D3EB-46F2-AD07-65630B61975D}" presName="iconBgRect" presStyleLbl="bgShp" presStyleIdx="1" presStyleCnt="4"/>
      <dgm:spPr/>
    </dgm:pt>
    <dgm:pt modelId="{9C147415-2C0A-43F2-AEBC-6B9DEDFD63C0}" type="pres">
      <dgm:prSet presAssocID="{0EE80C96-D3EB-46F2-AD07-65630B61975D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ightning"/>
        </a:ext>
      </dgm:extLst>
    </dgm:pt>
    <dgm:pt modelId="{2BFEBA74-1E8E-4B02-8BB5-EE7478FF105B}" type="pres">
      <dgm:prSet presAssocID="{0EE80C96-D3EB-46F2-AD07-65630B61975D}" presName="spaceRect" presStyleCnt="0"/>
      <dgm:spPr/>
    </dgm:pt>
    <dgm:pt modelId="{FA7B91F2-2B45-4893-8FAD-5113F8ECE911}" type="pres">
      <dgm:prSet presAssocID="{0EE80C96-D3EB-46F2-AD07-65630B61975D}" presName="textRect" presStyleLbl="revTx" presStyleIdx="1" presStyleCnt="4">
        <dgm:presLayoutVars>
          <dgm:chMax val="1"/>
          <dgm:chPref val="1"/>
        </dgm:presLayoutVars>
      </dgm:prSet>
      <dgm:spPr/>
    </dgm:pt>
    <dgm:pt modelId="{5B3923B8-E558-4FF8-88B5-18D56CA1E859}" type="pres">
      <dgm:prSet presAssocID="{3981431E-2F2F-4832-8BD8-150D49BBA2B9}" presName="sibTrans" presStyleLbl="sibTrans2D1" presStyleIdx="0" presStyleCnt="0"/>
      <dgm:spPr/>
    </dgm:pt>
    <dgm:pt modelId="{95D7ACAD-E95F-4A68-B859-102A22F4D107}" type="pres">
      <dgm:prSet presAssocID="{D06BB705-FF19-4685-A091-50D4FD9A47C2}" presName="compNode" presStyleCnt="0"/>
      <dgm:spPr/>
    </dgm:pt>
    <dgm:pt modelId="{52817358-1742-4742-9AC6-994616B949D1}" type="pres">
      <dgm:prSet presAssocID="{D06BB705-FF19-4685-A091-50D4FD9A47C2}" presName="iconBgRect" presStyleLbl="bgShp" presStyleIdx="2" presStyleCnt="4"/>
      <dgm:spPr/>
    </dgm:pt>
    <dgm:pt modelId="{3997F97A-9EFE-4B84-AD7A-2BEDD183609B}" type="pres">
      <dgm:prSet presAssocID="{D06BB705-FF19-4685-A091-50D4FD9A47C2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Kidney"/>
        </a:ext>
      </dgm:extLst>
    </dgm:pt>
    <dgm:pt modelId="{7DBF55ED-7180-4E5A-9D1B-CAA48A3ACC37}" type="pres">
      <dgm:prSet presAssocID="{D06BB705-FF19-4685-A091-50D4FD9A47C2}" presName="spaceRect" presStyleCnt="0"/>
      <dgm:spPr/>
    </dgm:pt>
    <dgm:pt modelId="{79C68570-1A09-43EC-8283-959E2DAD2593}" type="pres">
      <dgm:prSet presAssocID="{D06BB705-FF19-4685-A091-50D4FD9A47C2}" presName="textRect" presStyleLbl="revTx" presStyleIdx="2" presStyleCnt="4">
        <dgm:presLayoutVars>
          <dgm:chMax val="1"/>
          <dgm:chPref val="1"/>
        </dgm:presLayoutVars>
      </dgm:prSet>
      <dgm:spPr/>
    </dgm:pt>
    <dgm:pt modelId="{69D6E2A5-D8CC-4893-9EE1-7A96B6341D22}" type="pres">
      <dgm:prSet presAssocID="{5D4842EC-3F6A-440A-A9DB-34D531A03CFD}" presName="sibTrans" presStyleLbl="sibTrans2D1" presStyleIdx="0" presStyleCnt="0"/>
      <dgm:spPr/>
    </dgm:pt>
    <dgm:pt modelId="{CE7E5656-A6FA-486A-9CC0-9EA1412F6ECD}" type="pres">
      <dgm:prSet presAssocID="{2144496A-3F3E-4F9F-99DA-5558AFDCCF6C}" presName="compNode" presStyleCnt="0"/>
      <dgm:spPr/>
    </dgm:pt>
    <dgm:pt modelId="{24964EF9-4DDF-4A89-91DC-4E7BACC85C08}" type="pres">
      <dgm:prSet presAssocID="{2144496A-3F3E-4F9F-99DA-5558AFDCCF6C}" presName="iconBgRect" presStyleLbl="bgShp" presStyleIdx="3" presStyleCnt="4"/>
      <dgm:spPr/>
    </dgm:pt>
    <dgm:pt modelId="{D941A49D-F31E-4B8D-ADB8-5A55F29CDA5E}" type="pres">
      <dgm:prSet presAssocID="{2144496A-3F3E-4F9F-99DA-5558AFDCCF6C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peed Bump"/>
        </a:ext>
      </dgm:extLst>
    </dgm:pt>
    <dgm:pt modelId="{75B0E60F-3D2F-44F9-8A5B-D04B5DE96100}" type="pres">
      <dgm:prSet presAssocID="{2144496A-3F3E-4F9F-99DA-5558AFDCCF6C}" presName="spaceRect" presStyleCnt="0"/>
      <dgm:spPr/>
    </dgm:pt>
    <dgm:pt modelId="{32A64A8C-056C-4AC3-B28E-21A9A0895A4A}" type="pres">
      <dgm:prSet presAssocID="{2144496A-3F3E-4F9F-99DA-5558AFDCCF6C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FA6A731C-A962-4225-B912-FC8138AE39B4}" type="presOf" srcId="{3981431E-2F2F-4832-8BD8-150D49BBA2B9}" destId="{5B3923B8-E558-4FF8-88B5-18D56CA1E859}" srcOrd="0" destOrd="0" presId="urn:microsoft.com/office/officeart/2018/2/layout/IconCircleList"/>
    <dgm:cxn modelId="{A8998A34-B8BD-4B27-BE83-68222B81376B}" type="presOf" srcId="{5D4842EC-3F6A-440A-A9DB-34D531A03CFD}" destId="{69D6E2A5-D8CC-4893-9EE1-7A96B6341D22}" srcOrd="0" destOrd="0" presId="urn:microsoft.com/office/officeart/2018/2/layout/IconCircleList"/>
    <dgm:cxn modelId="{12F99D5C-0F0F-4B8E-9E78-BD9A4DB5D74E}" type="presOf" srcId="{7939FC84-6326-4E20-B6FF-2227194D607E}" destId="{DC7F8012-9D8C-46DD-98D3-B7466347C9FB}" srcOrd="0" destOrd="0" presId="urn:microsoft.com/office/officeart/2018/2/layout/IconCircleList"/>
    <dgm:cxn modelId="{50292D51-67E1-4484-9CA4-E71B986E818F}" srcId="{608D0837-953B-498A-AA32-EBF2D650B233}" destId="{0EE80C96-D3EB-46F2-AD07-65630B61975D}" srcOrd="1" destOrd="0" parTransId="{3584B5BE-AFF1-4D12-8D82-86B5521F1489}" sibTransId="{3981431E-2F2F-4832-8BD8-150D49BBA2B9}"/>
    <dgm:cxn modelId="{00E87A55-FC57-4FED-84FE-87E30D9B73FF}" type="presOf" srcId="{0EE80C96-D3EB-46F2-AD07-65630B61975D}" destId="{FA7B91F2-2B45-4893-8FAD-5113F8ECE911}" srcOrd="0" destOrd="0" presId="urn:microsoft.com/office/officeart/2018/2/layout/IconCircleList"/>
    <dgm:cxn modelId="{C58C6186-FEDC-45A7-BEE9-B8282AB4F92C}" type="presOf" srcId="{E796A43F-1E84-44C3-9B8B-11B06269337A}" destId="{C7FFE454-DFF6-407E-B448-CD7B3A50F1FC}" srcOrd="0" destOrd="0" presId="urn:microsoft.com/office/officeart/2018/2/layout/IconCircleList"/>
    <dgm:cxn modelId="{211121BA-7BCE-452B-B9AA-CD08F90D17E3}" type="presOf" srcId="{2144496A-3F3E-4F9F-99DA-5558AFDCCF6C}" destId="{32A64A8C-056C-4AC3-B28E-21A9A0895A4A}" srcOrd="0" destOrd="0" presId="urn:microsoft.com/office/officeart/2018/2/layout/IconCircleList"/>
    <dgm:cxn modelId="{5FA2BFBA-C5AD-4541-9E7B-EE10D7260DF9}" type="presOf" srcId="{D06BB705-FF19-4685-A091-50D4FD9A47C2}" destId="{79C68570-1A09-43EC-8283-959E2DAD2593}" srcOrd="0" destOrd="0" presId="urn:microsoft.com/office/officeart/2018/2/layout/IconCircleList"/>
    <dgm:cxn modelId="{3D8435C7-4DB7-4254-B9C7-D6895153D5F9}" srcId="{608D0837-953B-498A-AA32-EBF2D650B233}" destId="{2144496A-3F3E-4F9F-99DA-5558AFDCCF6C}" srcOrd="3" destOrd="0" parTransId="{62CBBD13-794B-400E-841A-A2CCACFE32F1}" sibTransId="{50149263-0E64-449C-80AB-52DA802126B2}"/>
    <dgm:cxn modelId="{8D8116CE-3037-475B-B350-A83CF6CBDDF0}" srcId="{608D0837-953B-498A-AA32-EBF2D650B233}" destId="{7939FC84-6326-4E20-B6FF-2227194D607E}" srcOrd="0" destOrd="0" parTransId="{A93CA03D-B11D-4D74-9FEE-F4A00AE9E59F}" sibTransId="{E796A43F-1E84-44C3-9B8B-11B06269337A}"/>
    <dgm:cxn modelId="{AA9BF0E2-1291-44B6-96CE-B19C35210026}" type="presOf" srcId="{608D0837-953B-498A-AA32-EBF2D650B233}" destId="{B17519ED-2A39-4F50-AA83-81303F7C7249}" srcOrd="0" destOrd="0" presId="urn:microsoft.com/office/officeart/2018/2/layout/IconCircleList"/>
    <dgm:cxn modelId="{B67D5EEA-C260-4255-8530-33F1599EAA38}" srcId="{608D0837-953B-498A-AA32-EBF2D650B233}" destId="{D06BB705-FF19-4685-A091-50D4FD9A47C2}" srcOrd="2" destOrd="0" parTransId="{1202B279-68ED-47BD-9B93-E780AA386C88}" sibTransId="{5D4842EC-3F6A-440A-A9DB-34D531A03CFD}"/>
    <dgm:cxn modelId="{77E91F65-E000-4E0C-AAC2-CDD90690BA9E}" type="presParOf" srcId="{B17519ED-2A39-4F50-AA83-81303F7C7249}" destId="{10ADAB56-EFE9-409E-A1C6-59139E35F990}" srcOrd="0" destOrd="0" presId="urn:microsoft.com/office/officeart/2018/2/layout/IconCircleList"/>
    <dgm:cxn modelId="{31DAE3C1-DAE6-49B1-8AB0-C0BAA8F571AA}" type="presParOf" srcId="{10ADAB56-EFE9-409E-A1C6-59139E35F990}" destId="{9188DA03-3BB2-400E-A725-AC9991D6634B}" srcOrd="0" destOrd="0" presId="urn:microsoft.com/office/officeart/2018/2/layout/IconCircleList"/>
    <dgm:cxn modelId="{4D9847B7-89F8-4B27-BB9D-CF73F3D30226}" type="presParOf" srcId="{9188DA03-3BB2-400E-A725-AC9991D6634B}" destId="{DDF9BEB7-003B-420F-A41F-03CBB55EFCD1}" srcOrd="0" destOrd="0" presId="urn:microsoft.com/office/officeart/2018/2/layout/IconCircleList"/>
    <dgm:cxn modelId="{B66EE275-5636-4718-9048-6E7859CC0649}" type="presParOf" srcId="{9188DA03-3BB2-400E-A725-AC9991D6634B}" destId="{06960598-DB55-4159-A6C3-6F5840D3F8B6}" srcOrd="1" destOrd="0" presId="urn:microsoft.com/office/officeart/2018/2/layout/IconCircleList"/>
    <dgm:cxn modelId="{2C7F49A5-BDC1-4E09-B188-820ED6A86CC4}" type="presParOf" srcId="{9188DA03-3BB2-400E-A725-AC9991D6634B}" destId="{491D67B8-9DC2-4DC4-81A1-2AA9CD85F7C8}" srcOrd="2" destOrd="0" presId="urn:microsoft.com/office/officeart/2018/2/layout/IconCircleList"/>
    <dgm:cxn modelId="{D15E2115-538D-4F14-8D37-9CDFC15540AE}" type="presParOf" srcId="{9188DA03-3BB2-400E-A725-AC9991D6634B}" destId="{DC7F8012-9D8C-46DD-98D3-B7466347C9FB}" srcOrd="3" destOrd="0" presId="urn:microsoft.com/office/officeart/2018/2/layout/IconCircleList"/>
    <dgm:cxn modelId="{46154F8F-DAA3-4F1B-87B5-6CF0E5924C41}" type="presParOf" srcId="{10ADAB56-EFE9-409E-A1C6-59139E35F990}" destId="{C7FFE454-DFF6-407E-B448-CD7B3A50F1FC}" srcOrd="1" destOrd="0" presId="urn:microsoft.com/office/officeart/2018/2/layout/IconCircleList"/>
    <dgm:cxn modelId="{4B1EF96C-362B-4E3C-88F0-54D223B51D1C}" type="presParOf" srcId="{10ADAB56-EFE9-409E-A1C6-59139E35F990}" destId="{62C4B520-D91C-4983-8234-3C7BF8B3BEEF}" srcOrd="2" destOrd="0" presId="urn:microsoft.com/office/officeart/2018/2/layout/IconCircleList"/>
    <dgm:cxn modelId="{E681BCC8-057A-436A-822D-620A5E529DDB}" type="presParOf" srcId="{62C4B520-D91C-4983-8234-3C7BF8B3BEEF}" destId="{46916756-F095-40FF-9554-5B852CF1FF33}" srcOrd="0" destOrd="0" presId="urn:microsoft.com/office/officeart/2018/2/layout/IconCircleList"/>
    <dgm:cxn modelId="{44747DFA-57FC-47FC-A2CA-208C0605C674}" type="presParOf" srcId="{62C4B520-D91C-4983-8234-3C7BF8B3BEEF}" destId="{9C147415-2C0A-43F2-AEBC-6B9DEDFD63C0}" srcOrd="1" destOrd="0" presId="urn:microsoft.com/office/officeart/2018/2/layout/IconCircleList"/>
    <dgm:cxn modelId="{8E12009B-8C65-4A4C-A357-33F7206F6983}" type="presParOf" srcId="{62C4B520-D91C-4983-8234-3C7BF8B3BEEF}" destId="{2BFEBA74-1E8E-4B02-8BB5-EE7478FF105B}" srcOrd="2" destOrd="0" presId="urn:microsoft.com/office/officeart/2018/2/layout/IconCircleList"/>
    <dgm:cxn modelId="{F8C851DA-7A32-4C92-B1D9-54280E8608E2}" type="presParOf" srcId="{62C4B520-D91C-4983-8234-3C7BF8B3BEEF}" destId="{FA7B91F2-2B45-4893-8FAD-5113F8ECE911}" srcOrd="3" destOrd="0" presId="urn:microsoft.com/office/officeart/2018/2/layout/IconCircleList"/>
    <dgm:cxn modelId="{B47305B8-28C0-425F-AA18-CCFBB882A713}" type="presParOf" srcId="{10ADAB56-EFE9-409E-A1C6-59139E35F990}" destId="{5B3923B8-E558-4FF8-88B5-18D56CA1E859}" srcOrd="3" destOrd="0" presId="urn:microsoft.com/office/officeart/2018/2/layout/IconCircleList"/>
    <dgm:cxn modelId="{96E56937-D7AF-40C7-82DB-BEE4E90223F6}" type="presParOf" srcId="{10ADAB56-EFE9-409E-A1C6-59139E35F990}" destId="{95D7ACAD-E95F-4A68-B859-102A22F4D107}" srcOrd="4" destOrd="0" presId="urn:microsoft.com/office/officeart/2018/2/layout/IconCircleList"/>
    <dgm:cxn modelId="{276BBF49-07BC-45B6-A445-FD65D9E4B25A}" type="presParOf" srcId="{95D7ACAD-E95F-4A68-B859-102A22F4D107}" destId="{52817358-1742-4742-9AC6-994616B949D1}" srcOrd="0" destOrd="0" presId="urn:microsoft.com/office/officeart/2018/2/layout/IconCircleList"/>
    <dgm:cxn modelId="{6862AEEB-5417-4332-9813-814A3B8D5B11}" type="presParOf" srcId="{95D7ACAD-E95F-4A68-B859-102A22F4D107}" destId="{3997F97A-9EFE-4B84-AD7A-2BEDD183609B}" srcOrd="1" destOrd="0" presId="urn:microsoft.com/office/officeart/2018/2/layout/IconCircleList"/>
    <dgm:cxn modelId="{E76546D6-8CC3-4513-A611-81D832201891}" type="presParOf" srcId="{95D7ACAD-E95F-4A68-B859-102A22F4D107}" destId="{7DBF55ED-7180-4E5A-9D1B-CAA48A3ACC37}" srcOrd="2" destOrd="0" presId="urn:microsoft.com/office/officeart/2018/2/layout/IconCircleList"/>
    <dgm:cxn modelId="{5452976A-ED66-4228-95DE-93463C67D00E}" type="presParOf" srcId="{95D7ACAD-E95F-4A68-B859-102A22F4D107}" destId="{79C68570-1A09-43EC-8283-959E2DAD2593}" srcOrd="3" destOrd="0" presId="urn:microsoft.com/office/officeart/2018/2/layout/IconCircleList"/>
    <dgm:cxn modelId="{D4748D22-15B4-49EB-86FB-DC6D2FBE91CB}" type="presParOf" srcId="{10ADAB56-EFE9-409E-A1C6-59139E35F990}" destId="{69D6E2A5-D8CC-4893-9EE1-7A96B6341D22}" srcOrd="5" destOrd="0" presId="urn:microsoft.com/office/officeart/2018/2/layout/IconCircleList"/>
    <dgm:cxn modelId="{6B4C60FF-3A09-4C86-92D5-2D226FC0875E}" type="presParOf" srcId="{10ADAB56-EFE9-409E-A1C6-59139E35F990}" destId="{CE7E5656-A6FA-486A-9CC0-9EA1412F6ECD}" srcOrd="6" destOrd="0" presId="urn:microsoft.com/office/officeart/2018/2/layout/IconCircleList"/>
    <dgm:cxn modelId="{9EE8EC94-F3E5-44AF-9B8C-A26BF12C295C}" type="presParOf" srcId="{CE7E5656-A6FA-486A-9CC0-9EA1412F6ECD}" destId="{24964EF9-4DDF-4A89-91DC-4E7BACC85C08}" srcOrd="0" destOrd="0" presId="urn:microsoft.com/office/officeart/2018/2/layout/IconCircleList"/>
    <dgm:cxn modelId="{7B1575C4-53B2-4550-885A-84308AE6F7F3}" type="presParOf" srcId="{CE7E5656-A6FA-486A-9CC0-9EA1412F6ECD}" destId="{D941A49D-F31E-4B8D-ADB8-5A55F29CDA5E}" srcOrd="1" destOrd="0" presId="urn:microsoft.com/office/officeart/2018/2/layout/IconCircleList"/>
    <dgm:cxn modelId="{C23092D1-BF88-4E02-8AF2-046BD4B1B859}" type="presParOf" srcId="{CE7E5656-A6FA-486A-9CC0-9EA1412F6ECD}" destId="{75B0E60F-3D2F-44F9-8A5B-D04B5DE96100}" srcOrd="2" destOrd="0" presId="urn:microsoft.com/office/officeart/2018/2/layout/IconCircleList"/>
    <dgm:cxn modelId="{37767667-714F-4237-90DE-1FF1DED27E72}" type="presParOf" srcId="{CE7E5656-A6FA-486A-9CC0-9EA1412F6ECD}" destId="{32A64A8C-056C-4AC3-B28E-21A9A0895A4A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0505933-F721-4111-992C-410937594A7C}" type="doc">
      <dgm:prSet loTypeId="urn:microsoft.com/office/officeart/2005/8/layout/hierarchy3" loCatId="hierarchy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F144B09A-38EC-41FC-8A9A-E72E8D7BE11A}">
      <dgm:prSet/>
      <dgm:spPr/>
      <dgm:t>
        <a:bodyPr/>
        <a:lstStyle/>
        <a:p>
          <a:r>
            <a:rPr lang="nl-BE"/>
            <a:t>(on)bewust signalen uitzenden van frustratie of ontevredenheid</a:t>
          </a:r>
          <a:endParaRPr lang="en-US"/>
        </a:p>
      </dgm:t>
    </dgm:pt>
    <dgm:pt modelId="{895A206C-D630-4F1C-87D9-67C2DA30B34A}" type="parTrans" cxnId="{2DE1106F-789C-427F-AD1A-81FC5AD4EB09}">
      <dgm:prSet/>
      <dgm:spPr/>
      <dgm:t>
        <a:bodyPr/>
        <a:lstStyle/>
        <a:p>
          <a:endParaRPr lang="en-US"/>
        </a:p>
      </dgm:t>
    </dgm:pt>
    <dgm:pt modelId="{ECE81241-266D-443C-9A1E-3CCBB23C7F75}" type="sibTrans" cxnId="{2DE1106F-789C-427F-AD1A-81FC5AD4EB09}">
      <dgm:prSet/>
      <dgm:spPr/>
      <dgm:t>
        <a:bodyPr/>
        <a:lstStyle/>
        <a:p>
          <a:endParaRPr lang="en-US"/>
        </a:p>
      </dgm:t>
    </dgm:pt>
    <dgm:pt modelId="{0F5B15E0-A8BF-438A-8F88-B61618BD9D1F}">
      <dgm:prSet/>
      <dgm:spPr/>
      <dgm:t>
        <a:bodyPr/>
        <a:lstStyle/>
        <a:p>
          <a:r>
            <a:rPr lang="nl-BE"/>
            <a:t>De ander doet daar ook iets mee, ook (on)bewust</a:t>
          </a:r>
          <a:endParaRPr lang="en-US"/>
        </a:p>
      </dgm:t>
    </dgm:pt>
    <dgm:pt modelId="{7A8D8559-599B-4371-BF50-E91943C5AF13}" type="parTrans" cxnId="{BA050755-2E4C-4429-ABB0-0A3E2D77C97B}">
      <dgm:prSet/>
      <dgm:spPr/>
      <dgm:t>
        <a:bodyPr/>
        <a:lstStyle/>
        <a:p>
          <a:endParaRPr lang="en-US"/>
        </a:p>
      </dgm:t>
    </dgm:pt>
    <dgm:pt modelId="{3DB1F2D8-36F8-49E6-B805-AFC231D74FC3}" type="sibTrans" cxnId="{BA050755-2E4C-4429-ABB0-0A3E2D77C97B}">
      <dgm:prSet/>
      <dgm:spPr/>
      <dgm:t>
        <a:bodyPr/>
        <a:lstStyle/>
        <a:p>
          <a:endParaRPr lang="en-US"/>
        </a:p>
      </dgm:t>
    </dgm:pt>
    <dgm:pt modelId="{948A3AEB-9232-4B79-8A0C-169D03ECDA8F}" type="pres">
      <dgm:prSet presAssocID="{D0505933-F721-4111-992C-410937594A7C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AF9CE9D-2D92-46FB-A920-7F455E0EC458}" type="pres">
      <dgm:prSet presAssocID="{F144B09A-38EC-41FC-8A9A-E72E8D7BE11A}" presName="root" presStyleCnt="0"/>
      <dgm:spPr/>
    </dgm:pt>
    <dgm:pt modelId="{8B0449D6-327D-42C0-A39A-A38628FA98B6}" type="pres">
      <dgm:prSet presAssocID="{F144B09A-38EC-41FC-8A9A-E72E8D7BE11A}" presName="rootComposite" presStyleCnt="0"/>
      <dgm:spPr/>
    </dgm:pt>
    <dgm:pt modelId="{EA1B57C1-17DF-421F-B478-31B4F207D5B8}" type="pres">
      <dgm:prSet presAssocID="{F144B09A-38EC-41FC-8A9A-E72E8D7BE11A}" presName="rootText" presStyleLbl="node1" presStyleIdx="0" presStyleCnt="2"/>
      <dgm:spPr/>
    </dgm:pt>
    <dgm:pt modelId="{BE7B152D-069D-4904-BDE3-AA7BD3A8FEBC}" type="pres">
      <dgm:prSet presAssocID="{F144B09A-38EC-41FC-8A9A-E72E8D7BE11A}" presName="rootConnector" presStyleLbl="node1" presStyleIdx="0" presStyleCnt="2"/>
      <dgm:spPr/>
    </dgm:pt>
    <dgm:pt modelId="{F468FB8C-32EC-4E4B-9786-CE4517771794}" type="pres">
      <dgm:prSet presAssocID="{F144B09A-38EC-41FC-8A9A-E72E8D7BE11A}" presName="childShape" presStyleCnt="0"/>
      <dgm:spPr/>
    </dgm:pt>
    <dgm:pt modelId="{8507D678-2AA3-444E-9269-A6BD902F3422}" type="pres">
      <dgm:prSet presAssocID="{0F5B15E0-A8BF-438A-8F88-B61618BD9D1F}" presName="root" presStyleCnt="0"/>
      <dgm:spPr/>
    </dgm:pt>
    <dgm:pt modelId="{65193441-7ED4-48EB-BBAF-E7EC603035A5}" type="pres">
      <dgm:prSet presAssocID="{0F5B15E0-A8BF-438A-8F88-B61618BD9D1F}" presName="rootComposite" presStyleCnt="0"/>
      <dgm:spPr/>
    </dgm:pt>
    <dgm:pt modelId="{61AB9EC6-4C10-4131-8405-8B804C00FFCF}" type="pres">
      <dgm:prSet presAssocID="{0F5B15E0-A8BF-438A-8F88-B61618BD9D1F}" presName="rootText" presStyleLbl="node1" presStyleIdx="1" presStyleCnt="2"/>
      <dgm:spPr/>
    </dgm:pt>
    <dgm:pt modelId="{4E9D5CCA-5552-4F45-A3CC-52510199A361}" type="pres">
      <dgm:prSet presAssocID="{0F5B15E0-A8BF-438A-8F88-B61618BD9D1F}" presName="rootConnector" presStyleLbl="node1" presStyleIdx="1" presStyleCnt="2"/>
      <dgm:spPr/>
    </dgm:pt>
    <dgm:pt modelId="{404A79B1-BFA4-42B7-B5A7-1395BBFEF2CA}" type="pres">
      <dgm:prSet presAssocID="{0F5B15E0-A8BF-438A-8F88-B61618BD9D1F}" presName="childShape" presStyleCnt="0"/>
      <dgm:spPr/>
    </dgm:pt>
  </dgm:ptLst>
  <dgm:cxnLst>
    <dgm:cxn modelId="{50E47516-13B9-4151-90D0-6975338F0881}" type="presOf" srcId="{D0505933-F721-4111-992C-410937594A7C}" destId="{948A3AEB-9232-4B79-8A0C-169D03ECDA8F}" srcOrd="0" destOrd="0" presId="urn:microsoft.com/office/officeart/2005/8/layout/hierarchy3"/>
    <dgm:cxn modelId="{7B72AF40-6092-4712-B1AC-9A025107E240}" type="presOf" srcId="{0F5B15E0-A8BF-438A-8F88-B61618BD9D1F}" destId="{4E9D5CCA-5552-4F45-A3CC-52510199A361}" srcOrd="1" destOrd="0" presId="urn:microsoft.com/office/officeart/2005/8/layout/hierarchy3"/>
    <dgm:cxn modelId="{ADE6B96D-FB09-4DE1-BA09-61E0FA45C64D}" type="presOf" srcId="{F144B09A-38EC-41FC-8A9A-E72E8D7BE11A}" destId="{BE7B152D-069D-4904-BDE3-AA7BD3A8FEBC}" srcOrd="1" destOrd="0" presId="urn:microsoft.com/office/officeart/2005/8/layout/hierarchy3"/>
    <dgm:cxn modelId="{2DE1106F-789C-427F-AD1A-81FC5AD4EB09}" srcId="{D0505933-F721-4111-992C-410937594A7C}" destId="{F144B09A-38EC-41FC-8A9A-E72E8D7BE11A}" srcOrd="0" destOrd="0" parTransId="{895A206C-D630-4F1C-87D9-67C2DA30B34A}" sibTransId="{ECE81241-266D-443C-9A1E-3CCBB23C7F75}"/>
    <dgm:cxn modelId="{6D4A464F-6536-413A-92FE-624D41F18718}" type="presOf" srcId="{0F5B15E0-A8BF-438A-8F88-B61618BD9D1F}" destId="{61AB9EC6-4C10-4131-8405-8B804C00FFCF}" srcOrd="0" destOrd="0" presId="urn:microsoft.com/office/officeart/2005/8/layout/hierarchy3"/>
    <dgm:cxn modelId="{BA050755-2E4C-4429-ABB0-0A3E2D77C97B}" srcId="{D0505933-F721-4111-992C-410937594A7C}" destId="{0F5B15E0-A8BF-438A-8F88-B61618BD9D1F}" srcOrd="1" destOrd="0" parTransId="{7A8D8559-599B-4371-BF50-E91943C5AF13}" sibTransId="{3DB1F2D8-36F8-49E6-B805-AFC231D74FC3}"/>
    <dgm:cxn modelId="{F785ED78-FBEA-48C4-BD5B-050EC55DD745}" type="presOf" srcId="{F144B09A-38EC-41FC-8A9A-E72E8D7BE11A}" destId="{EA1B57C1-17DF-421F-B478-31B4F207D5B8}" srcOrd="0" destOrd="0" presId="urn:microsoft.com/office/officeart/2005/8/layout/hierarchy3"/>
    <dgm:cxn modelId="{125CB937-AB88-4EEB-9555-DF284FB15758}" type="presParOf" srcId="{948A3AEB-9232-4B79-8A0C-169D03ECDA8F}" destId="{CAF9CE9D-2D92-46FB-A920-7F455E0EC458}" srcOrd="0" destOrd="0" presId="urn:microsoft.com/office/officeart/2005/8/layout/hierarchy3"/>
    <dgm:cxn modelId="{2E402D15-0A0D-41CA-9C2F-9B7A8A62ED23}" type="presParOf" srcId="{CAF9CE9D-2D92-46FB-A920-7F455E0EC458}" destId="{8B0449D6-327D-42C0-A39A-A38628FA98B6}" srcOrd="0" destOrd="0" presId="urn:microsoft.com/office/officeart/2005/8/layout/hierarchy3"/>
    <dgm:cxn modelId="{33A6ACDC-8329-4D00-A830-8437CD6DE4B9}" type="presParOf" srcId="{8B0449D6-327D-42C0-A39A-A38628FA98B6}" destId="{EA1B57C1-17DF-421F-B478-31B4F207D5B8}" srcOrd="0" destOrd="0" presId="urn:microsoft.com/office/officeart/2005/8/layout/hierarchy3"/>
    <dgm:cxn modelId="{FA0749DA-ADFC-4333-8684-84047C312259}" type="presParOf" srcId="{8B0449D6-327D-42C0-A39A-A38628FA98B6}" destId="{BE7B152D-069D-4904-BDE3-AA7BD3A8FEBC}" srcOrd="1" destOrd="0" presId="urn:microsoft.com/office/officeart/2005/8/layout/hierarchy3"/>
    <dgm:cxn modelId="{2B703695-AB8A-4545-AC49-78554F8B1EE9}" type="presParOf" srcId="{CAF9CE9D-2D92-46FB-A920-7F455E0EC458}" destId="{F468FB8C-32EC-4E4B-9786-CE4517771794}" srcOrd="1" destOrd="0" presId="urn:microsoft.com/office/officeart/2005/8/layout/hierarchy3"/>
    <dgm:cxn modelId="{E36C9649-3AEC-415E-85C8-95ACDEE63B94}" type="presParOf" srcId="{948A3AEB-9232-4B79-8A0C-169D03ECDA8F}" destId="{8507D678-2AA3-444E-9269-A6BD902F3422}" srcOrd="1" destOrd="0" presId="urn:microsoft.com/office/officeart/2005/8/layout/hierarchy3"/>
    <dgm:cxn modelId="{50A39C64-1D0C-4ED1-9229-8A70B2D2491B}" type="presParOf" srcId="{8507D678-2AA3-444E-9269-A6BD902F3422}" destId="{65193441-7ED4-48EB-BBAF-E7EC603035A5}" srcOrd="0" destOrd="0" presId="urn:microsoft.com/office/officeart/2005/8/layout/hierarchy3"/>
    <dgm:cxn modelId="{22E58338-6D7C-477C-8E57-B85180B19D3E}" type="presParOf" srcId="{65193441-7ED4-48EB-BBAF-E7EC603035A5}" destId="{61AB9EC6-4C10-4131-8405-8B804C00FFCF}" srcOrd="0" destOrd="0" presId="urn:microsoft.com/office/officeart/2005/8/layout/hierarchy3"/>
    <dgm:cxn modelId="{CE0A1C94-49FE-49E4-8912-49E20231748A}" type="presParOf" srcId="{65193441-7ED4-48EB-BBAF-E7EC603035A5}" destId="{4E9D5CCA-5552-4F45-A3CC-52510199A361}" srcOrd="1" destOrd="0" presId="urn:microsoft.com/office/officeart/2005/8/layout/hierarchy3"/>
    <dgm:cxn modelId="{DA4987DD-BDDA-4C5A-A69C-87F22FB36E7C}" type="presParOf" srcId="{8507D678-2AA3-444E-9269-A6BD902F3422}" destId="{404A79B1-BFA4-42B7-B5A7-1395BBFEF2CA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8B9DB19-ED94-403B-8C8B-DE9063F335D1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l-BE"/>
        </a:p>
      </dgm:t>
    </dgm:pt>
    <dgm:pt modelId="{08CB939B-0F07-4CB2-AECB-1DD2347D2DAE}">
      <dgm:prSet phldrT="[Tekst]"/>
      <dgm:spPr/>
      <dgm:t>
        <a:bodyPr/>
        <a:lstStyle/>
        <a:p>
          <a:r>
            <a:rPr lang="nl-BE" dirty="0"/>
            <a:t>GGGG-MODEL</a:t>
          </a:r>
        </a:p>
      </dgm:t>
    </dgm:pt>
    <dgm:pt modelId="{50C12A04-8DF2-47C0-A919-87AF419E4FAF}" type="parTrans" cxnId="{6DEDEE4C-7954-4351-8EDE-B02141FDA634}">
      <dgm:prSet/>
      <dgm:spPr/>
      <dgm:t>
        <a:bodyPr/>
        <a:lstStyle/>
        <a:p>
          <a:endParaRPr lang="nl-BE"/>
        </a:p>
      </dgm:t>
    </dgm:pt>
    <dgm:pt modelId="{AD951139-C617-4ECD-A7AA-EC813A924627}" type="sibTrans" cxnId="{6DEDEE4C-7954-4351-8EDE-B02141FDA634}">
      <dgm:prSet/>
      <dgm:spPr/>
      <dgm:t>
        <a:bodyPr/>
        <a:lstStyle/>
        <a:p>
          <a:endParaRPr lang="nl-BE"/>
        </a:p>
      </dgm:t>
    </dgm:pt>
    <dgm:pt modelId="{D706BEBD-56F4-425A-80CF-4BB2E4FA3C21}">
      <dgm:prSet phldrT="[Tekst]"/>
      <dgm:spPr/>
      <dgm:t>
        <a:bodyPr/>
        <a:lstStyle/>
        <a:p>
          <a:r>
            <a:rPr lang="nl-BE" dirty="0"/>
            <a:t>Er GEBEURT iets, bv een sociaal onaanvaardbare situatie</a:t>
          </a:r>
        </a:p>
      </dgm:t>
    </dgm:pt>
    <dgm:pt modelId="{91D5E695-6E42-45AA-930C-EBFCAD294202}" type="parTrans" cxnId="{05C54747-A4FE-468A-9742-B90F0687DA89}">
      <dgm:prSet/>
      <dgm:spPr/>
      <dgm:t>
        <a:bodyPr/>
        <a:lstStyle/>
        <a:p>
          <a:endParaRPr lang="nl-BE"/>
        </a:p>
      </dgm:t>
    </dgm:pt>
    <dgm:pt modelId="{9F301166-360C-4248-BC0C-C792EE4BD5CB}" type="sibTrans" cxnId="{05C54747-A4FE-468A-9742-B90F0687DA89}">
      <dgm:prSet/>
      <dgm:spPr/>
      <dgm:t>
        <a:bodyPr/>
        <a:lstStyle/>
        <a:p>
          <a:endParaRPr lang="nl-BE"/>
        </a:p>
      </dgm:t>
    </dgm:pt>
    <dgm:pt modelId="{A9B077D9-5C1B-4B42-A56F-94325E42A6E0}">
      <dgm:prSet phldrT="[Tekst]"/>
      <dgm:spPr/>
      <dgm:t>
        <a:bodyPr/>
        <a:lstStyle/>
        <a:p>
          <a:r>
            <a:rPr lang="nl-BE" dirty="0"/>
            <a:t>Je GEDACHTEN  komen op gang en je interpreteert de situatie</a:t>
          </a:r>
        </a:p>
      </dgm:t>
    </dgm:pt>
    <dgm:pt modelId="{3B2D565F-3809-4106-9E63-6F500257F047}" type="parTrans" cxnId="{3DCD7C94-0471-411A-8BE1-F02FDD7D63FE}">
      <dgm:prSet/>
      <dgm:spPr/>
      <dgm:t>
        <a:bodyPr/>
        <a:lstStyle/>
        <a:p>
          <a:endParaRPr lang="nl-BE"/>
        </a:p>
      </dgm:t>
    </dgm:pt>
    <dgm:pt modelId="{32C2E0CC-EC39-43D3-B778-73E15E34C0E6}" type="sibTrans" cxnId="{3DCD7C94-0471-411A-8BE1-F02FDD7D63FE}">
      <dgm:prSet/>
      <dgm:spPr/>
      <dgm:t>
        <a:bodyPr/>
        <a:lstStyle/>
        <a:p>
          <a:endParaRPr lang="nl-BE"/>
        </a:p>
      </dgm:t>
    </dgm:pt>
    <dgm:pt modelId="{3756872B-02E7-42DF-AF17-7FCEF725AB06}">
      <dgm:prSet phldrT="[Tekst]"/>
      <dgm:spPr/>
      <dgm:t>
        <a:bodyPr/>
        <a:lstStyle/>
        <a:p>
          <a:r>
            <a:rPr lang="nl-BE" dirty="0"/>
            <a:t>Automatisch gaan hier GEVOELENS mee gepaard</a:t>
          </a:r>
        </a:p>
      </dgm:t>
    </dgm:pt>
    <dgm:pt modelId="{90CF8A3F-B417-49BB-B4BE-BA6E1590F575}" type="parTrans" cxnId="{53408B95-D68B-40EF-B53B-10BA9B40420C}">
      <dgm:prSet/>
      <dgm:spPr/>
      <dgm:t>
        <a:bodyPr/>
        <a:lstStyle/>
        <a:p>
          <a:endParaRPr lang="nl-BE"/>
        </a:p>
      </dgm:t>
    </dgm:pt>
    <dgm:pt modelId="{C490EF00-0F4E-45C1-A32B-6330C68972C2}" type="sibTrans" cxnId="{53408B95-D68B-40EF-B53B-10BA9B40420C}">
      <dgm:prSet/>
      <dgm:spPr/>
      <dgm:t>
        <a:bodyPr/>
        <a:lstStyle/>
        <a:p>
          <a:endParaRPr lang="nl-BE"/>
        </a:p>
      </dgm:t>
    </dgm:pt>
    <dgm:pt modelId="{9C6B1950-CB11-40BA-B295-FC49DC8C7F48}">
      <dgm:prSet phldrT="[Tekst]"/>
      <dgm:spPr/>
      <dgm:t>
        <a:bodyPr/>
        <a:lstStyle/>
        <a:p>
          <a:r>
            <a:rPr lang="nl-BE" dirty="0"/>
            <a:t>Het zijn die gevoelens die je GEDRAG bepalen</a:t>
          </a:r>
        </a:p>
      </dgm:t>
    </dgm:pt>
    <dgm:pt modelId="{80C3C140-BC79-40FA-B14F-16354FB256EE}" type="parTrans" cxnId="{E37EC265-48EA-469D-B7C1-BE84393A3C29}">
      <dgm:prSet/>
      <dgm:spPr/>
      <dgm:t>
        <a:bodyPr/>
        <a:lstStyle/>
        <a:p>
          <a:endParaRPr lang="nl-BE"/>
        </a:p>
      </dgm:t>
    </dgm:pt>
    <dgm:pt modelId="{0A9D84C9-286B-4207-B4A3-13D3F2C8545E}" type="sibTrans" cxnId="{E37EC265-48EA-469D-B7C1-BE84393A3C29}">
      <dgm:prSet/>
      <dgm:spPr/>
      <dgm:t>
        <a:bodyPr/>
        <a:lstStyle/>
        <a:p>
          <a:endParaRPr lang="nl-BE"/>
        </a:p>
      </dgm:t>
    </dgm:pt>
    <dgm:pt modelId="{5D1B057B-FBC9-453C-9330-DCB2DD3AFD62}" type="pres">
      <dgm:prSet presAssocID="{68B9DB19-ED94-403B-8C8B-DE9063F335D1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95BBD081-B350-421A-8681-29447A22A49F}" type="pres">
      <dgm:prSet presAssocID="{08CB939B-0F07-4CB2-AECB-1DD2347D2DAE}" presName="centerShape" presStyleLbl="node0" presStyleIdx="0" presStyleCnt="1" custScaleY="95554"/>
      <dgm:spPr/>
    </dgm:pt>
    <dgm:pt modelId="{8F2CF44E-64E9-4B97-AB59-C75986BFA535}" type="pres">
      <dgm:prSet presAssocID="{D706BEBD-56F4-425A-80CF-4BB2E4FA3C21}" presName="node" presStyleLbl="node1" presStyleIdx="0" presStyleCnt="4" custScaleX="120403" custScaleY="121814">
        <dgm:presLayoutVars>
          <dgm:bulletEnabled val="1"/>
        </dgm:presLayoutVars>
      </dgm:prSet>
      <dgm:spPr/>
    </dgm:pt>
    <dgm:pt modelId="{E99190AD-FDD7-4E9A-A658-FC6709F13640}" type="pres">
      <dgm:prSet presAssocID="{D706BEBD-56F4-425A-80CF-4BB2E4FA3C21}" presName="dummy" presStyleCnt="0"/>
      <dgm:spPr/>
    </dgm:pt>
    <dgm:pt modelId="{2D68550E-FF6B-4D62-ADE9-8A5A032864FF}" type="pres">
      <dgm:prSet presAssocID="{9F301166-360C-4248-BC0C-C792EE4BD5CB}" presName="sibTrans" presStyleLbl="sibTrans2D1" presStyleIdx="0" presStyleCnt="4" custScaleX="100241" custScaleY="99412"/>
      <dgm:spPr/>
    </dgm:pt>
    <dgm:pt modelId="{DBD11FE2-A776-4CB4-9378-AFC8399FFA01}" type="pres">
      <dgm:prSet presAssocID="{A9B077D9-5C1B-4B42-A56F-94325E42A6E0}" presName="node" presStyleLbl="node1" presStyleIdx="1" presStyleCnt="4" custScaleX="130975" custScaleY="119660">
        <dgm:presLayoutVars>
          <dgm:bulletEnabled val="1"/>
        </dgm:presLayoutVars>
      </dgm:prSet>
      <dgm:spPr/>
    </dgm:pt>
    <dgm:pt modelId="{453F5D86-D2DF-42D4-9519-A98022C48776}" type="pres">
      <dgm:prSet presAssocID="{A9B077D9-5C1B-4B42-A56F-94325E42A6E0}" presName="dummy" presStyleCnt="0"/>
      <dgm:spPr/>
    </dgm:pt>
    <dgm:pt modelId="{F3D8E85A-413B-4B2E-9E64-74A9969E5E0A}" type="pres">
      <dgm:prSet presAssocID="{32C2E0CC-EC39-43D3-B778-73E15E34C0E6}" presName="sibTrans" presStyleLbl="sibTrans2D1" presStyleIdx="1" presStyleCnt="4"/>
      <dgm:spPr/>
    </dgm:pt>
    <dgm:pt modelId="{ED01377F-AB04-483D-8BF3-73CA3B8033EB}" type="pres">
      <dgm:prSet presAssocID="{3756872B-02E7-42DF-AF17-7FCEF725AB06}" presName="node" presStyleLbl="node1" presStyleIdx="2" presStyleCnt="4" custScaleX="115575" custScaleY="124445">
        <dgm:presLayoutVars>
          <dgm:bulletEnabled val="1"/>
        </dgm:presLayoutVars>
      </dgm:prSet>
      <dgm:spPr/>
    </dgm:pt>
    <dgm:pt modelId="{928F4CEB-F474-4E5C-9C5F-23B64FE053B4}" type="pres">
      <dgm:prSet presAssocID="{3756872B-02E7-42DF-AF17-7FCEF725AB06}" presName="dummy" presStyleCnt="0"/>
      <dgm:spPr/>
    </dgm:pt>
    <dgm:pt modelId="{5FD7E655-7A92-4438-9405-A00CB26D617B}" type="pres">
      <dgm:prSet presAssocID="{C490EF00-0F4E-45C1-A32B-6330C68972C2}" presName="sibTrans" presStyleLbl="sibTrans2D1" presStyleIdx="2" presStyleCnt="4"/>
      <dgm:spPr/>
    </dgm:pt>
    <dgm:pt modelId="{11BADD0E-0E19-4C48-9B1E-6E95BA29D525}" type="pres">
      <dgm:prSet presAssocID="{9C6B1950-CB11-40BA-B295-FC49DC8C7F48}" presName="node" presStyleLbl="node1" presStyleIdx="3" presStyleCnt="4" custScaleX="122634" custScaleY="120822">
        <dgm:presLayoutVars>
          <dgm:bulletEnabled val="1"/>
        </dgm:presLayoutVars>
      </dgm:prSet>
      <dgm:spPr/>
    </dgm:pt>
    <dgm:pt modelId="{AA8D3401-823C-4CAF-8BE5-6CAA5DD63751}" type="pres">
      <dgm:prSet presAssocID="{9C6B1950-CB11-40BA-B295-FC49DC8C7F48}" presName="dummy" presStyleCnt="0"/>
      <dgm:spPr/>
    </dgm:pt>
    <dgm:pt modelId="{269D47BA-141B-48F7-AC3E-8489513B25BD}" type="pres">
      <dgm:prSet presAssocID="{0A9D84C9-286B-4207-B4A3-13D3F2C8545E}" presName="sibTrans" presStyleLbl="sibTrans2D1" presStyleIdx="3" presStyleCnt="4"/>
      <dgm:spPr/>
    </dgm:pt>
  </dgm:ptLst>
  <dgm:cxnLst>
    <dgm:cxn modelId="{84DB3F00-A401-4662-A40C-C04E6D879DFF}" type="presOf" srcId="{32C2E0CC-EC39-43D3-B778-73E15E34C0E6}" destId="{F3D8E85A-413B-4B2E-9E64-74A9969E5E0A}" srcOrd="0" destOrd="0" presId="urn:microsoft.com/office/officeart/2005/8/layout/radial6"/>
    <dgm:cxn modelId="{F21AAD43-CB52-4568-98F0-84D7DC95BBA9}" type="presOf" srcId="{9F301166-360C-4248-BC0C-C792EE4BD5CB}" destId="{2D68550E-FF6B-4D62-ADE9-8A5A032864FF}" srcOrd="0" destOrd="0" presId="urn:microsoft.com/office/officeart/2005/8/layout/radial6"/>
    <dgm:cxn modelId="{E37EC265-48EA-469D-B7C1-BE84393A3C29}" srcId="{08CB939B-0F07-4CB2-AECB-1DD2347D2DAE}" destId="{9C6B1950-CB11-40BA-B295-FC49DC8C7F48}" srcOrd="3" destOrd="0" parTransId="{80C3C140-BC79-40FA-B14F-16354FB256EE}" sibTransId="{0A9D84C9-286B-4207-B4A3-13D3F2C8545E}"/>
    <dgm:cxn modelId="{05C54747-A4FE-468A-9742-B90F0687DA89}" srcId="{08CB939B-0F07-4CB2-AECB-1DD2347D2DAE}" destId="{D706BEBD-56F4-425A-80CF-4BB2E4FA3C21}" srcOrd="0" destOrd="0" parTransId="{91D5E695-6E42-45AA-930C-EBFCAD294202}" sibTransId="{9F301166-360C-4248-BC0C-C792EE4BD5CB}"/>
    <dgm:cxn modelId="{6DEDEE4C-7954-4351-8EDE-B02141FDA634}" srcId="{68B9DB19-ED94-403B-8C8B-DE9063F335D1}" destId="{08CB939B-0F07-4CB2-AECB-1DD2347D2DAE}" srcOrd="0" destOrd="0" parTransId="{50C12A04-8DF2-47C0-A919-87AF419E4FAF}" sibTransId="{AD951139-C617-4ECD-A7AA-EC813A924627}"/>
    <dgm:cxn modelId="{096C3E51-5FDB-4289-9527-B0899D9B580F}" type="presOf" srcId="{3756872B-02E7-42DF-AF17-7FCEF725AB06}" destId="{ED01377F-AB04-483D-8BF3-73CA3B8033EB}" srcOrd="0" destOrd="0" presId="urn:microsoft.com/office/officeart/2005/8/layout/radial6"/>
    <dgm:cxn modelId="{630DE254-E2C6-45A1-A1BA-FB5AB17A8CC9}" type="presOf" srcId="{9C6B1950-CB11-40BA-B295-FC49DC8C7F48}" destId="{11BADD0E-0E19-4C48-9B1E-6E95BA29D525}" srcOrd="0" destOrd="0" presId="urn:microsoft.com/office/officeart/2005/8/layout/radial6"/>
    <dgm:cxn modelId="{3DCD7C94-0471-411A-8BE1-F02FDD7D63FE}" srcId="{08CB939B-0F07-4CB2-AECB-1DD2347D2DAE}" destId="{A9B077D9-5C1B-4B42-A56F-94325E42A6E0}" srcOrd="1" destOrd="0" parTransId="{3B2D565F-3809-4106-9E63-6F500257F047}" sibTransId="{32C2E0CC-EC39-43D3-B778-73E15E34C0E6}"/>
    <dgm:cxn modelId="{53408B95-D68B-40EF-B53B-10BA9B40420C}" srcId="{08CB939B-0F07-4CB2-AECB-1DD2347D2DAE}" destId="{3756872B-02E7-42DF-AF17-7FCEF725AB06}" srcOrd="2" destOrd="0" parTransId="{90CF8A3F-B417-49BB-B4BE-BA6E1590F575}" sibTransId="{C490EF00-0F4E-45C1-A32B-6330C68972C2}"/>
    <dgm:cxn modelId="{757B6B97-B3FE-4B12-86DF-121605208387}" type="presOf" srcId="{C490EF00-0F4E-45C1-A32B-6330C68972C2}" destId="{5FD7E655-7A92-4438-9405-A00CB26D617B}" srcOrd="0" destOrd="0" presId="urn:microsoft.com/office/officeart/2005/8/layout/radial6"/>
    <dgm:cxn modelId="{4CBF6298-7322-4EAC-BA28-8B5555490E70}" type="presOf" srcId="{68B9DB19-ED94-403B-8C8B-DE9063F335D1}" destId="{5D1B057B-FBC9-453C-9330-DCB2DD3AFD62}" srcOrd="0" destOrd="0" presId="urn:microsoft.com/office/officeart/2005/8/layout/radial6"/>
    <dgm:cxn modelId="{B168819B-0097-4654-B658-D0F8BC1BFAF4}" type="presOf" srcId="{D706BEBD-56F4-425A-80CF-4BB2E4FA3C21}" destId="{8F2CF44E-64E9-4B97-AB59-C75986BFA535}" srcOrd="0" destOrd="0" presId="urn:microsoft.com/office/officeart/2005/8/layout/radial6"/>
    <dgm:cxn modelId="{CF81F7B8-6C03-41FB-9D52-45A77060340D}" type="presOf" srcId="{A9B077D9-5C1B-4B42-A56F-94325E42A6E0}" destId="{DBD11FE2-A776-4CB4-9378-AFC8399FFA01}" srcOrd="0" destOrd="0" presId="urn:microsoft.com/office/officeart/2005/8/layout/radial6"/>
    <dgm:cxn modelId="{429547C9-7B59-4B47-BF0B-A1329C1EBEE1}" type="presOf" srcId="{08CB939B-0F07-4CB2-AECB-1DD2347D2DAE}" destId="{95BBD081-B350-421A-8681-29447A22A49F}" srcOrd="0" destOrd="0" presId="urn:microsoft.com/office/officeart/2005/8/layout/radial6"/>
    <dgm:cxn modelId="{27CB8ED1-9805-4D1E-8D54-9A18DC390F5E}" type="presOf" srcId="{0A9D84C9-286B-4207-B4A3-13D3F2C8545E}" destId="{269D47BA-141B-48F7-AC3E-8489513B25BD}" srcOrd="0" destOrd="0" presId="urn:microsoft.com/office/officeart/2005/8/layout/radial6"/>
    <dgm:cxn modelId="{A78FE2C8-0880-420F-9002-179A1B20DDD1}" type="presParOf" srcId="{5D1B057B-FBC9-453C-9330-DCB2DD3AFD62}" destId="{95BBD081-B350-421A-8681-29447A22A49F}" srcOrd="0" destOrd="0" presId="urn:microsoft.com/office/officeart/2005/8/layout/radial6"/>
    <dgm:cxn modelId="{D0013E23-119B-4146-B26E-74F2B40E7599}" type="presParOf" srcId="{5D1B057B-FBC9-453C-9330-DCB2DD3AFD62}" destId="{8F2CF44E-64E9-4B97-AB59-C75986BFA535}" srcOrd="1" destOrd="0" presId="urn:microsoft.com/office/officeart/2005/8/layout/radial6"/>
    <dgm:cxn modelId="{6367D17A-2038-4620-8544-122DD9D8E4E5}" type="presParOf" srcId="{5D1B057B-FBC9-453C-9330-DCB2DD3AFD62}" destId="{E99190AD-FDD7-4E9A-A658-FC6709F13640}" srcOrd="2" destOrd="0" presId="urn:microsoft.com/office/officeart/2005/8/layout/radial6"/>
    <dgm:cxn modelId="{C725BEBF-702C-4CAE-BB7A-554354CB06C4}" type="presParOf" srcId="{5D1B057B-FBC9-453C-9330-DCB2DD3AFD62}" destId="{2D68550E-FF6B-4D62-ADE9-8A5A032864FF}" srcOrd="3" destOrd="0" presId="urn:microsoft.com/office/officeart/2005/8/layout/radial6"/>
    <dgm:cxn modelId="{8516106D-19C3-4209-89FF-92C24F052B90}" type="presParOf" srcId="{5D1B057B-FBC9-453C-9330-DCB2DD3AFD62}" destId="{DBD11FE2-A776-4CB4-9378-AFC8399FFA01}" srcOrd="4" destOrd="0" presId="urn:microsoft.com/office/officeart/2005/8/layout/radial6"/>
    <dgm:cxn modelId="{280917AF-7348-4F05-9993-97E1F668AA8B}" type="presParOf" srcId="{5D1B057B-FBC9-453C-9330-DCB2DD3AFD62}" destId="{453F5D86-D2DF-42D4-9519-A98022C48776}" srcOrd="5" destOrd="0" presId="urn:microsoft.com/office/officeart/2005/8/layout/radial6"/>
    <dgm:cxn modelId="{7B59AD98-CED9-4871-844E-424F848E13CD}" type="presParOf" srcId="{5D1B057B-FBC9-453C-9330-DCB2DD3AFD62}" destId="{F3D8E85A-413B-4B2E-9E64-74A9969E5E0A}" srcOrd="6" destOrd="0" presId="urn:microsoft.com/office/officeart/2005/8/layout/radial6"/>
    <dgm:cxn modelId="{6F6E04DE-1E28-4A45-B9D8-3F0E158F0974}" type="presParOf" srcId="{5D1B057B-FBC9-453C-9330-DCB2DD3AFD62}" destId="{ED01377F-AB04-483D-8BF3-73CA3B8033EB}" srcOrd="7" destOrd="0" presId="urn:microsoft.com/office/officeart/2005/8/layout/radial6"/>
    <dgm:cxn modelId="{49AB51C7-CD6B-4E17-A76E-0A3E01A64445}" type="presParOf" srcId="{5D1B057B-FBC9-453C-9330-DCB2DD3AFD62}" destId="{928F4CEB-F474-4E5C-9C5F-23B64FE053B4}" srcOrd="8" destOrd="0" presId="urn:microsoft.com/office/officeart/2005/8/layout/radial6"/>
    <dgm:cxn modelId="{AE5FB9A3-994F-42EC-8FD4-25C488D6472E}" type="presParOf" srcId="{5D1B057B-FBC9-453C-9330-DCB2DD3AFD62}" destId="{5FD7E655-7A92-4438-9405-A00CB26D617B}" srcOrd="9" destOrd="0" presId="urn:microsoft.com/office/officeart/2005/8/layout/radial6"/>
    <dgm:cxn modelId="{B997756A-2D2A-49A7-A906-AD20A9AB9857}" type="presParOf" srcId="{5D1B057B-FBC9-453C-9330-DCB2DD3AFD62}" destId="{11BADD0E-0E19-4C48-9B1E-6E95BA29D525}" srcOrd="10" destOrd="0" presId="urn:microsoft.com/office/officeart/2005/8/layout/radial6"/>
    <dgm:cxn modelId="{E501292D-EF27-4DB7-90BB-2663F334FD94}" type="presParOf" srcId="{5D1B057B-FBC9-453C-9330-DCB2DD3AFD62}" destId="{AA8D3401-823C-4CAF-8BE5-6CAA5DD63751}" srcOrd="11" destOrd="0" presId="urn:microsoft.com/office/officeart/2005/8/layout/radial6"/>
    <dgm:cxn modelId="{F9746706-FE06-431F-BB03-EAFE1D1E182E}" type="presParOf" srcId="{5D1B057B-FBC9-453C-9330-DCB2DD3AFD62}" destId="{269D47BA-141B-48F7-AC3E-8489513B25BD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17949A8-E4C8-4D41-BEE5-FC9779BAD1DF}" type="doc">
      <dgm:prSet loTypeId="urn:microsoft.com/office/officeart/2005/8/layout/vList2" loCatId="list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65551A42-0AC9-4F39-9D21-84BDFF7C7A8D}">
      <dgm:prSet/>
      <dgm:spPr/>
      <dgm:t>
        <a:bodyPr/>
        <a:lstStyle/>
        <a:p>
          <a:pPr>
            <a:lnSpc>
              <a:spcPct val="100000"/>
            </a:lnSpc>
          </a:pPr>
          <a:r>
            <a:rPr lang="nl-BE" dirty="0">
              <a:solidFill>
                <a:schemeClr val="bg1"/>
              </a:solidFill>
            </a:rPr>
            <a:t>Jurgen Verleyen | Stedelijk Preventieteam</a:t>
          </a:r>
          <a:endParaRPr lang="en-US" dirty="0">
            <a:solidFill>
              <a:schemeClr val="bg1"/>
            </a:solidFill>
          </a:endParaRPr>
        </a:p>
      </dgm:t>
    </dgm:pt>
    <dgm:pt modelId="{A4BEDA1B-2B39-414F-9D7A-34CE904B18EC}" type="parTrans" cxnId="{DDF26EDF-8EF4-4451-B496-D6FFDF562F93}">
      <dgm:prSet/>
      <dgm:spPr/>
      <dgm:t>
        <a:bodyPr/>
        <a:lstStyle/>
        <a:p>
          <a:endParaRPr lang="en-US"/>
        </a:p>
      </dgm:t>
    </dgm:pt>
    <dgm:pt modelId="{CC9B0E7E-F122-41BA-89EC-869DB9227331}" type="sibTrans" cxnId="{DDF26EDF-8EF4-4451-B496-D6FFDF562F93}">
      <dgm:prSet/>
      <dgm:spPr/>
      <dgm:t>
        <a:bodyPr/>
        <a:lstStyle/>
        <a:p>
          <a:endParaRPr lang="en-US"/>
        </a:p>
      </dgm:t>
    </dgm:pt>
    <dgm:pt modelId="{3BC4F782-8F79-4200-8E17-0C9A6C6AD2F4}">
      <dgm:prSet/>
      <dgm:spPr/>
      <dgm:t>
        <a:bodyPr/>
        <a:lstStyle/>
        <a:p>
          <a:pPr>
            <a:lnSpc>
              <a:spcPct val="100000"/>
            </a:lnSpc>
          </a:pPr>
          <a:r>
            <a:rPr lang="nl-BE" dirty="0">
              <a:solidFill>
                <a:schemeClr val="bg1"/>
              </a:solidFill>
            </a:rPr>
            <a:t>Drugspreventie</a:t>
          </a:r>
          <a:r>
            <a:rPr lang="nl-BE" dirty="0"/>
            <a:t> </a:t>
          </a:r>
          <a:endParaRPr lang="en-US" dirty="0"/>
        </a:p>
      </dgm:t>
    </dgm:pt>
    <dgm:pt modelId="{47E8DAC8-6978-4D79-B291-5A4ABAF1EA4A}" type="parTrans" cxnId="{D05537AE-8043-46C5-9354-4FC0853B1133}">
      <dgm:prSet/>
      <dgm:spPr/>
      <dgm:t>
        <a:bodyPr/>
        <a:lstStyle/>
        <a:p>
          <a:endParaRPr lang="en-US"/>
        </a:p>
      </dgm:t>
    </dgm:pt>
    <dgm:pt modelId="{555265A2-1DF1-4692-8167-017CFCE4A3AA}" type="sibTrans" cxnId="{D05537AE-8043-46C5-9354-4FC0853B1133}">
      <dgm:prSet/>
      <dgm:spPr/>
      <dgm:t>
        <a:bodyPr/>
        <a:lstStyle/>
        <a:p>
          <a:endParaRPr lang="en-US"/>
        </a:p>
      </dgm:t>
    </dgm:pt>
    <dgm:pt modelId="{97E5DB78-4AC4-40DE-8C1D-188DFD1EC89F}">
      <dgm:prSet/>
      <dgm:spPr/>
      <dgm:t>
        <a:bodyPr/>
        <a:lstStyle/>
        <a:p>
          <a:pPr>
            <a:lnSpc>
              <a:spcPct val="100000"/>
            </a:lnSpc>
          </a:pPr>
          <a:r>
            <a:rPr lang="nl-BE" dirty="0">
              <a:solidFill>
                <a:schemeClr val="bg1"/>
              </a:solidFill>
            </a:rPr>
            <a:t>Stad Kortrijk | Grote Markt 54 | 8500 Kortrijk</a:t>
          </a:r>
          <a:r>
            <a:rPr lang="nl-BE" dirty="0"/>
            <a:t> </a:t>
          </a:r>
          <a:endParaRPr lang="en-US" dirty="0"/>
        </a:p>
      </dgm:t>
    </dgm:pt>
    <dgm:pt modelId="{1940C964-40D4-4608-A8BF-A3D7A7CB0D20}" type="parTrans" cxnId="{7C7497AE-D7A3-4B3B-ADA1-CEF2E99B1DD1}">
      <dgm:prSet/>
      <dgm:spPr/>
      <dgm:t>
        <a:bodyPr/>
        <a:lstStyle/>
        <a:p>
          <a:endParaRPr lang="en-US"/>
        </a:p>
      </dgm:t>
    </dgm:pt>
    <dgm:pt modelId="{CAD58394-EF24-40BA-ADFD-574891F14179}" type="sibTrans" cxnId="{7C7497AE-D7A3-4B3B-ADA1-CEF2E99B1DD1}">
      <dgm:prSet/>
      <dgm:spPr/>
      <dgm:t>
        <a:bodyPr/>
        <a:lstStyle/>
        <a:p>
          <a:endParaRPr lang="en-US"/>
        </a:p>
      </dgm:t>
    </dgm:pt>
    <dgm:pt modelId="{262693AB-7BD5-457B-B677-84740D3269A5}">
      <dgm:prSet/>
      <dgm:spPr/>
      <dgm:t>
        <a:bodyPr/>
        <a:lstStyle/>
        <a:p>
          <a:pPr>
            <a:lnSpc>
              <a:spcPct val="100000"/>
            </a:lnSpc>
          </a:pPr>
          <a:r>
            <a:rPr lang="nl-BE" dirty="0">
              <a:solidFill>
                <a:schemeClr val="bg1"/>
              </a:solidFill>
            </a:rPr>
            <a:t>0492/23 50 30</a:t>
          </a:r>
        </a:p>
        <a:p>
          <a:pPr>
            <a:lnSpc>
              <a:spcPct val="100000"/>
            </a:lnSpc>
          </a:pPr>
          <a:r>
            <a:rPr lang="nl-BE" u="sng" dirty="0">
              <a:solidFill>
                <a:schemeClr val="bg1"/>
              </a:solidFill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jurgen.verleyen@kortrijk.be</a:t>
          </a:r>
          <a:endParaRPr lang="en-US" dirty="0">
            <a:solidFill>
              <a:schemeClr val="bg1"/>
            </a:solidFill>
          </a:endParaRPr>
        </a:p>
      </dgm:t>
    </dgm:pt>
    <dgm:pt modelId="{F8E5424B-0D5B-4D6B-9E61-4B65DF621184}" type="parTrans" cxnId="{922BEB79-4118-4580-81B9-AD0696331541}">
      <dgm:prSet/>
      <dgm:spPr/>
      <dgm:t>
        <a:bodyPr/>
        <a:lstStyle/>
        <a:p>
          <a:endParaRPr lang="en-US"/>
        </a:p>
      </dgm:t>
    </dgm:pt>
    <dgm:pt modelId="{D4FEC593-2CD8-4F15-8113-C8C246D52FF2}" type="sibTrans" cxnId="{922BEB79-4118-4580-81B9-AD0696331541}">
      <dgm:prSet/>
      <dgm:spPr/>
      <dgm:t>
        <a:bodyPr/>
        <a:lstStyle/>
        <a:p>
          <a:endParaRPr lang="en-US"/>
        </a:p>
      </dgm:t>
    </dgm:pt>
    <dgm:pt modelId="{EBDCA350-B6C9-4F8D-8F77-812D6A3B0F67}" type="pres">
      <dgm:prSet presAssocID="{417949A8-E4C8-4D41-BEE5-FC9779BAD1DF}" presName="linear" presStyleCnt="0">
        <dgm:presLayoutVars>
          <dgm:animLvl val="lvl"/>
          <dgm:resizeHandles val="exact"/>
        </dgm:presLayoutVars>
      </dgm:prSet>
      <dgm:spPr/>
    </dgm:pt>
    <dgm:pt modelId="{B0BFE0F9-A374-4FDE-9B97-73F4DA2CEBE9}" type="pres">
      <dgm:prSet presAssocID="{65551A42-0AC9-4F39-9D21-84BDFF7C7A8D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CA3EEFED-5977-4422-ACEB-1AB38CB05BF8}" type="pres">
      <dgm:prSet presAssocID="{CC9B0E7E-F122-41BA-89EC-869DB9227331}" presName="spacer" presStyleCnt="0"/>
      <dgm:spPr/>
    </dgm:pt>
    <dgm:pt modelId="{AE15584C-A5A0-4AB4-A1D5-31449721FE7A}" type="pres">
      <dgm:prSet presAssocID="{3BC4F782-8F79-4200-8E17-0C9A6C6AD2F4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8FAE9516-879F-453F-8036-198000E084CA}" type="pres">
      <dgm:prSet presAssocID="{555265A2-1DF1-4692-8167-017CFCE4A3AA}" presName="spacer" presStyleCnt="0"/>
      <dgm:spPr/>
    </dgm:pt>
    <dgm:pt modelId="{2EC56D7D-00AC-4B0A-A4D8-7F43A186A236}" type="pres">
      <dgm:prSet presAssocID="{97E5DB78-4AC4-40DE-8C1D-188DFD1EC89F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620AFBAC-F604-4298-924D-7B072601EA72}" type="pres">
      <dgm:prSet presAssocID="{CAD58394-EF24-40BA-ADFD-574891F14179}" presName="spacer" presStyleCnt="0"/>
      <dgm:spPr/>
    </dgm:pt>
    <dgm:pt modelId="{048D7879-7C06-4CA6-9561-A11D8A7A1C90}" type="pres">
      <dgm:prSet presAssocID="{262693AB-7BD5-457B-B677-84740D3269A5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B6E7ED16-28DF-4D91-A773-4BCEFD7B1DFE}" type="presOf" srcId="{262693AB-7BD5-457B-B677-84740D3269A5}" destId="{048D7879-7C06-4CA6-9561-A11D8A7A1C90}" srcOrd="0" destOrd="0" presId="urn:microsoft.com/office/officeart/2005/8/layout/vList2"/>
    <dgm:cxn modelId="{9C53C71B-CC2A-45D8-9497-47F4FAC067AE}" type="presOf" srcId="{65551A42-0AC9-4F39-9D21-84BDFF7C7A8D}" destId="{B0BFE0F9-A374-4FDE-9B97-73F4DA2CEBE9}" srcOrd="0" destOrd="0" presId="urn:microsoft.com/office/officeart/2005/8/layout/vList2"/>
    <dgm:cxn modelId="{93B1C645-966A-46F8-B6BF-3004F46E2E25}" type="presOf" srcId="{3BC4F782-8F79-4200-8E17-0C9A6C6AD2F4}" destId="{AE15584C-A5A0-4AB4-A1D5-31449721FE7A}" srcOrd="0" destOrd="0" presId="urn:microsoft.com/office/officeart/2005/8/layout/vList2"/>
    <dgm:cxn modelId="{922BEB79-4118-4580-81B9-AD0696331541}" srcId="{417949A8-E4C8-4D41-BEE5-FC9779BAD1DF}" destId="{262693AB-7BD5-457B-B677-84740D3269A5}" srcOrd="3" destOrd="0" parTransId="{F8E5424B-0D5B-4D6B-9E61-4B65DF621184}" sibTransId="{D4FEC593-2CD8-4F15-8113-C8C246D52FF2}"/>
    <dgm:cxn modelId="{84871BA3-272D-4FC4-B588-2F23826EE529}" type="presOf" srcId="{417949A8-E4C8-4D41-BEE5-FC9779BAD1DF}" destId="{EBDCA350-B6C9-4F8D-8F77-812D6A3B0F67}" srcOrd="0" destOrd="0" presId="urn:microsoft.com/office/officeart/2005/8/layout/vList2"/>
    <dgm:cxn modelId="{D05537AE-8043-46C5-9354-4FC0853B1133}" srcId="{417949A8-E4C8-4D41-BEE5-FC9779BAD1DF}" destId="{3BC4F782-8F79-4200-8E17-0C9A6C6AD2F4}" srcOrd="1" destOrd="0" parTransId="{47E8DAC8-6978-4D79-B291-5A4ABAF1EA4A}" sibTransId="{555265A2-1DF1-4692-8167-017CFCE4A3AA}"/>
    <dgm:cxn modelId="{7C7497AE-D7A3-4B3B-ADA1-CEF2E99B1DD1}" srcId="{417949A8-E4C8-4D41-BEE5-FC9779BAD1DF}" destId="{97E5DB78-4AC4-40DE-8C1D-188DFD1EC89F}" srcOrd="2" destOrd="0" parTransId="{1940C964-40D4-4608-A8BF-A3D7A7CB0D20}" sibTransId="{CAD58394-EF24-40BA-ADFD-574891F14179}"/>
    <dgm:cxn modelId="{DDF26EDF-8EF4-4451-B496-D6FFDF562F93}" srcId="{417949A8-E4C8-4D41-BEE5-FC9779BAD1DF}" destId="{65551A42-0AC9-4F39-9D21-84BDFF7C7A8D}" srcOrd="0" destOrd="0" parTransId="{A4BEDA1B-2B39-414F-9D7A-34CE904B18EC}" sibTransId="{CC9B0E7E-F122-41BA-89EC-869DB9227331}"/>
    <dgm:cxn modelId="{9FFB20EA-1F4E-46A3-B924-A2621C2B6FDA}" type="presOf" srcId="{97E5DB78-4AC4-40DE-8C1D-188DFD1EC89F}" destId="{2EC56D7D-00AC-4B0A-A4D8-7F43A186A236}" srcOrd="0" destOrd="0" presId="urn:microsoft.com/office/officeart/2005/8/layout/vList2"/>
    <dgm:cxn modelId="{E62949A8-2A24-493F-8EAA-68996F3EF98C}" type="presParOf" srcId="{EBDCA350-B6C9-4F8D-8F77-812D6A3B0F67}" destId="{B0BFE0F9-A374-4FDE-9B97-73F4DA2CEBE9}" srcOrd="0" destOrd="0" presId="urn:microsoft.com/office/officeart/2005/8/layout/vList2"/>
    <dgm:cxn modelId="{64D00366-8D3B-466D-941F-BE0562635A4C}" type="presParOf" srcId="{EBDCA350-B6C9-4F8D-8F77-812D6A3B0F67}" destId="{CA3EEFED-5977-4422-ACEB-1AB38CB05BF8}" srcOrd="1" destOrd="0" presId="urn:microsoft.com/office/officeart/2005/8/layout/vList2"/>
    <dgm:cxn modelId="{18AA739B-5036-4337-9A76-30C624D17CFF}" type="presParOf" srcId="{EBDCA350-B6C9-4F8D-8F77-812D6A3B0F67}" destId="{AE15584C-A5A0-4AB4-A1D5-31449721FE7A}" srcOrd="2" destOrd="0" presId="urn:microsoft.com/office/officeart/2005/8/layout/vList2"/>
    <dgm:cxn modelId="{EF8032C5-E102-4E18-9447-3CDF1EB3C4AF}" type="presParOf" srcId="{EBDCA350-B6C9-4F8D-8F77-812D6A3B0F67}" destId="{8FAE9516-879F-453F-8036-198000E084CA}" srcOrd="3" destOrd="0" presId="urn:microsoft.com/office/officeart/2005/8/layout/vList2"/>
    <dgm:cxn modelId="{3FA2A685-1EA4-4F61-AD63-96619707D2D8}" type="presParOf" srcId="{EBDCA350-B6C9-4F8D-8F77-812D6A3B0F67}" destId="{2EC56D7D-00AC-4B0A-A4D8-7F43A186A236}" srcOrd="4" destOrd="0" presId="urn:microsoft.com/office/officeart/2005/8/layout/vList2"/>
    <dgm:cxn modelId="{2F614A42-9069-4378-BAA1-C84B90E43A71}" type="presParOf" srcId="{EBDCA350-B6C9-4F8D-8F77-812D6A3B0F67}" destId="{620AFBAC-F604-4298-924D-7B072601EA72}" srcOrd="5" destOrd="0" presId="urn:microsoft.com/office/officeart/2005/8/layout/vList2"/>
    <dgm:cxn modelId="{BCE14205-47C0-454E-8A84-6C2A0A1E0770}" type="presParOf" srcId="{EBDCA350-B6C9-4F8D-8F77-812D6A3B0F67}" destId="{048D7879-7C06-4CA6-9561-A11D8A7A1C90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1D1D88-9E81-4678-99E3-DA1D8B42CCBB}">
      <dsp:nvSpPr>
        <dsp:cNvPr id="0" name=""/>
        <dsp:cNvSpPr/>
      </dsp:nvSpPr>
      <dsp:spPr>
        <a:xfrm>
          <a:off x="625321" y="1367712"/>
          <a:ext cx="1852875" cy="1852875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F542C5C-BC4C-4EF7-A2A7-9395AE798D8B}">
      <dsp:nvSpPr>
        <dsp:cNvPr id="0" name=""/>
        <dsp:cNvSpPr/>
      </dsp:nvSpPr>
      <dsp:spPr>
        <a:xfrm>
          <a:off x="1020196" y="1762587"/>
          <a:ext cx="1063125" cy="106312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0BB327E-75E1-4723-B2CE-5E092488353D}">
      <dsp:nvSpPr>
        <dsp:cNvPr id="0" name=""/>
        <dsp:cNvSpPr/>
      </dsp:nvSpPr>
      <dsp:spPr>
        <a:xfrm>
          <a:off x="33008" y="3797713"/>
          <a:ext cx="30375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-BE" sz="2500" kern="1200"/>
            <a:t>Gegiste dranken +16</a:t>
          </a:r>
          <a:endParaRPr lang="en-US" sz="2500" kern="1200"/>
        </a:p>
      </dsp:txBody>
      <dsp:txXfrm>
        <a:off x="33008" y="3797713"/>
        <a:ext cx="3037500" cy="720000"/>
      </dsp:txXfrm>
    </dsp:sp>
    <dsp:sp modelId="{FCB29DA4-256E-40B9-B682-287D7D407886}">
      <dsp:nvSpPr>
        <dsp:cNvPr id="0" name=""/>
        <dsp:cNvSpPr/>
      </dsp:nvSpPr>
      <dsp:spPr>
        <a:xfrm>
          <a:off x="4194383" y="1367712"/>
          <a:ext cx="1852875" cy="1852875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70F40C1-3D6F-449B-9D88-976A732A07AB}">
      <dsp:nvSpPr>
        <dsp:cNvPr id="0" name=""/>
        <dsp:cNvSpPr/>
      </dsp:nvSpPr>
      <dsp:spPr>
        <a:xfrm>
          <a:off x="4589258" y="1762587"/>
          <a:ext cx="1063125" cy="106312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84D1DA-BC29-494B-950A-360B47478066}">
      <dsp:nvSpPr>
        <dsp:cNvPr id="0" name=""/>
        <dsp:cNvSpPr/>
      </dsp:nvSpPr>
      <dsp:spPr>
        <a:xfrm>
          <a:off x="3602071" y="3797713"/>
          <a:ext cx="30375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-BE" sz="2500" kern="1200" dirty="0"/>
            <a:t>Bier, wijn, cava,   martini, porto,…</a:t>
          </a:r>
          <a:endParaRPr lang="en-US" sz="2500" kern="1200" dirty="0"/>
        </a:p>
      </dsp:txBody>
      <dsp:txXfrm>
        <a:off x="3602071" y="3797713"/>
        <a:ext cx="3037500" cy="72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85FF63-DF87-45A8-8BD9-7ECF3976F7CD}">
      <dsp:nvSpPr>
        <dsp:cNvPr id="0" name=""/>
        <dsp:cNvSpPr/>
      </dsp:nvSpPr>
      <dsp:spPr>
        <a:xfrm>
          <a:off x="2044800" y="375668"/>
          <a:ext cx="2196000" cy="2196000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965643-2000-4AA6-84E8-0461F2E278BC}">
      <dsp:nvSpPr>
        <dsp:cNvPr id="0" name=""/>
        <dsp:cNvSpPr/>
      </dsp:nvSpPr>
      <dsp:spPr>
        <a:xfrm>
          <a:off x="2512800" y="843669"/>
          <a:ext cx="1260000" cy="126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80DD33-312B-46E3-B55A-CEB436CD6B1D}">
      <dsp:nvSpPr>
        <dsp:cNvPr id="0" name=""/>
        <dsp:cNvSpPr/>
      </dsp:nvSpPr>
      <dsp:spPr>
        <a:xfrm>
          <a:off x="1342800" y="3255669"/>
          <a:ext cx="36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-BE" sz="1900" kern="1200"/>
            <a:t>+18</a:t>
          </a:r>
          <a:endParaRPr lang="en-US" sz="1900" kern="1200"/>
        </a:p>
      </dsp:txBody>
      <dsp:txXfrm>
        <a:off x="1342800" y="3255669"/>
        <a:ext cx="3600000" cy="720000"/>
      </dsp:txXfrm>
    </dsp:sp>
    <dsp:sp modelId="{9A7FDA07-A28C-4AB8-B05A-0D94EF10FB3E}">
      <dsp:nvSpPr>
        <dsp:cNvPr id="0" name=""/>
        <dsp:cNvSpPr/>
      </dsp:nvSpPr>
      <dsp:spPr>
        <a:xfrm>
          <a:off x="6274800" y="375668"/>
          <a:ext cx="2196000" cy="2196000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5449B99-D117-4DBB-87E9-77D1095F502A}">
      <dsp:nvSpPr>
        <dsp:cNvPr id="0" name=""/>
        <dsp:cNvSpPr/>
      </dsp:nvSpPr>
      <dsp:spPr>
        <a:xfrm>
          <a:off x="6742800" y="843669"/>
          <a:ext cx="1260000" cy="126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F0A646-1876-472C-BB62-BDA0FC1CA237}">
      <dsp:nvSpPr>
        <dsp:cNvPr id="0" name=""/>
        <dsp:cNvSpPr/>
      </dsp:nvSpPr>
      <dsp:spPr>
        <a:xfrm>
          <a:off x="5572800" y="3255669"/>
          <a:ext cx="36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nl-BE" sz="1900" kern="1200"/>
            <a:t>Pisang, flugel, wiskey, Ricard, Breezer, wodka, Gin, Jenever, …</a:t>
          </a:r>
          <a:endParaRPr lang="en-US" sz="1900" kern="1200"/>
        </a:p>
      </dsp:txBody>
      <dsp:txXfrm>
        <a:off x="5572800" y="3255669"/>
        <a:ext cx="3600000" cy="7200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F9BEB7-003B-420F-A41F-03CBB55EFCD1}">
      <dsp:nvSpPr>
        <dsp:cNvPr id="0" name=""/>
        <dsp:cNvSpPr/>
      </dsp:nvSpPr>
      <dsp:spPr>
        <a:xfrm>
          <a:off x="212335" y="469890"/>
          <a:ext cx="1335915" cy="133591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6960598-DB55-4159-A6C3-6F5840D3F8B6}">
      <dsp:nvSpPr>
        <dsp:cNvPr id="0" name=""/>
        <dsp:cNvSpPr/>
      </dsp:nvSpPr>
      <dsp:spPr>
        <a:xfrm>
          <a:off x="492877" y="750432"/>
          <a:ext cx="774830" cy="77483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C7F8012-9D8C-46DD-98D3-B7466347C9FB}">
      <dsp:nvSpPr>
        <dsp:cNvPr id="0" name=""/>
        <dsp:cNvSpPr/>
      </dsp:nvSpPr>
      <dsp:spPr>
        <a:xfrm>
          <a:off x="1834517" y="469890"/>
          <a:ext cx="3148942" cy="13359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500" kern="1200"/>
            <a:t>Het mixen van verschillende drugs verhoogt de risico’s. Elke drug heeft zijn eigen specifieke werking en resultaat. De producten werken versterkend.</a:t>
          </a:r>
          <a:endParaRPr lang="en-US" sz="1500" kern="1200"/>
        </a:p>
      </dsp:txBody>
      <dsp:txXfrm>
        <a:off x="1834517" y="469890"/>
        <a:ext cx="3148942" cy="1335915"/>
      </dsp:txXfrm>
    </dsp:sp>
    <dsp:sp modelId="{46916756-F095-40FF-9554-5B852CF1FF33}">
      <dsp:nvSpPr>
        <dsp:cNvPr id="0" name=""/>
        <dsp:cNvSpPr/>
      </dsp:nvSpPr>
      <dsp:spPr>
        <a:xfrm>
          <a:off x="5532139" y="469890"/>
          <a:ext cx="1335915" cy="1335915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C147415-2C0A-43F2-AEBC-6B9DEDFD63C0}">
      <dsp:nvSpPr>
        <dsp:cNvPr id="0" name=""/>
        <dsp:cNvSpPr/>
      </dsp:nvSpPr>
      <dsp:spPr>
        <a:xfrm>
          <a:off x="5812681" y="750432"/>
          <a:ext cx="774830" cy="77483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7B91F2-2B45-4893-8FAD-5113F8ECE911}">
      <dsp:nvSpPr>
        <dsp:cNvPr id="0" name=""/>
        <dsp:cNvSpPr/>
      </dsp:nvSpPr>
      <dsp:spPr>
        <a:xfrm>
          <a:off x="7154322" y="469890"/>
          <a:ext cx="3148942" cy="13359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500" kern="1200"/>
            <a:t>Onvoorspelbaar</a:t>
          </a:r>
          <a:endParaRPr lang="en-US" sz="1500" kern="1200"/>
        </a:p>
      </dsp:txBody>
      <dsp:txXfrm>
        <a:off x="7154322" y="469890"/>
        <a:ext cx="3148942" cy="1335915"/>
      </dsp:txXfrm>
    </dsp:sp>
    <dsp:sp modelId="{52817358-1742-4742-9AC6-994616B949D1}">
      <dsp:nvSpPr>
        <dsp:cNvPr id="0" name=""/>
        <dsp:cNvSpPr/>
      </dsp:nvSpPr>
      <dsp:spPr>
        <a:xfrm>
          <a:off x="212335" y="2545532"/>
          <a:ext cx="1335915" cy="1335915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97F97A-9EFE-4B84-AD7A-2BEDD183609B}">
      <dsp:nvSpPr>
        <dsp:cNvPr id="0" name=""/>
        <dsp:cNvSpPr/>
      </dsp:nvSpPr>
      <dsp:spPr>
        <a:xfrm>
          <a:off x="492877" y="2826074"/>
          <a:ext cx="774830" cy="77483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C68570-1A09-43EC-8283-959E2DAD2593}">
      <dsp:nvSpPr>
        <dsp:cNvPr id="0" name=""/>
        <dsp:cNvSpPr/>
      </dsp:nvSpPr>
      <dsp:spPr>
        <a:xfrm>
          <a:off x="1834517" y="2545532"/>
          <a:ext cx="3148942" cy="13359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500" kern="1200"/>
            <a:t>Vb 1: Xtc gecombineerd met alcohol verhoogt de kans op oververhitting. De lever en nieren worden extra belast. Negatieve en vervelende bijwerkingen zoals agressie en achterdocht kunnen worden versterkt. </a:t>
          </a:r>
          <a:endParaRPr lang="en-US" sz="1500" kern="1200"/>
        </a:p>
      </dsp:txBody>
      <dsp:txXfrm>
        <a:off x="1834517" y="2545532"/>
        <a:ext cx="3148942" cy="1335915"/>
      </dsp:txXfrm>
    </dsp:sp>
    <dsp:sp modelId="{24964EF9-4DDF-4A89-91DC-4E7BACC85C08}">
      <dsp:nvSpPr>
        <dsp:cNvPr id="0" name=""/>
        <dsp:cNvSpPr/>
      </dsp:nvSpPr>
      <dsp:spPr>
        <a:xfrm>
          <a:off x="5532139" y="2545532"/>
          <a:ext cx="1335915" cy="1335915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941A49D-F31E-4B8D-ADB8-5A55F29CDA5E}">
      <dsp:nvSpPr>
        <dsp:cNvPr id="0" name=""/>
        <dsp:cNvSpPr/>
      </dsp:nvSpPr>
      <dsp:spPr>
        <a:xfrm>
          <a:off x="5812681" y="2826074"/>
          <a:ext cx="774830" cy="77483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A64A8C-056C-4AC3-B28E-21A9A0895A4A}">
      <dsp:nvSpPr>
        <dsp:cNvPr id="0" name=""/>
        <dsp:cNvSpPr/>
      </dsp:nvSpPr>
      <dsp:spPr>
        <a:xfrm>
          <a:off x="7154322" y="2545532"/>
          <a:ext cx="3148942" cy="13359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500" kern="1200"/>
            <a:t>Vb 2 : Xtc gecombineerd met pepdrankjes verhoogt het risico op stress, zenuwachtigheid en hartritmestoornissen. </a:t>
          </a:r>
          <a:endParaRPr lang="en-US" sz="1500" kern="1200"/>
        </a:p>
      </dsp:txBody>
      <dsp:txXfrm>
        <a:off x="7154322" y="2545532"/>
        <a:ext cx="3148942" cy="133591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1B57C1-17DF-421F-B478-31B4F207D5B8}">
      <dsp:nvSpPr>
        <dsp:cNvPr id="0" name=""/>
        <dsp:cNvSpPr/>
      </dsp:nvSpPr>
      <dsp:spPr>
        <a:xfrm>
          <a:off x="795" y="2219155"/>
          <a:ext cx="2894228" cy="144711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2300" kern="1200"/>
            <a:t>(on)bewust signalen uitzenden van frustratie of ontevredenheid</a:t>
          </a:r>
          <a:endParaRPr lang="en-US" sz="2300" kern="1200"/>
        </a:p>
      </dsp:txBody>
      <dsp:txXfrm>
        <a:off x="43180" y="2261540"/>
        <a:ext cx="2809458" cy="1362344"/>
      </dsp:txXfrm>
    </dsp:sp>
    <dsp:sp modelId="{61AB9EC6-4C10-4131-8405-8B804C00FFCF}">
      <dsp:nvSpPr>
        <dsp:cNvPr id="0" name=""/>
        <dsp:cNvSpPr/>
      </dsp:nvSpPr>
      <dsp:spPr>
        <a:xfrm>
          <a:off x="3618580" y="2219155"/>
          <a:ext cx="2894228" cy="1447114"/>
        </a:xfrm>
        <a:prstGeom prst="roundRect">
          <a:avLst>
            <a:gd name="adj" fmla="val 10000"/>
          </a:avLst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2300" kern="1200"/>
            <a:t>De ander doet daar ook iets mee, ook (on)bewust</a:t>
          </a:r>
          <a:endParaRPr lang="en-US" sz="2300" kern="1200"/>
        </a:p>
      </dsp:txBody>
      <dsp:txXfrm>
        <a:off x="3660965" y="2261540"/>
        <a:ext cx="2809458" cy="136234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9D47BA-141B-48F7-AC3E-8489513B25BD}">
      <dsp:nvSpPr>
        <dsp:cNvPr id="0" name=""/>
        <dsp:cNvSpPr/>
      </dsp:nvSpPr>
      <dsp:spPr>
        <a:xfrm>
          <a:off x="2680969" y="751741"/>
          <a:ext cx="5085307" cy="5085307"/>
        </a:xfrm>
        <a:prstGeom prst="blockArc">
          <a:avLst>
            <a:gd name="adj1" fmla="val 10800000"/>
            <a:gd name="adj2" fmla="val 16200000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D7E655-7A92-4438-9405-A00CB26D617B}">
      <dsp:nvSpPr>
        <dsp:cNvPr id="0" name=""/>
        <dsp:cNvSpPr/>
      </dsp:nvSpPr>
      <dsp:spPr>
        <a:xfrm>
          <a:off x="2680969" y="751741"/>
          <a:ext cx="5085307" cy="5085307"/>
        </a:xfrm>
        <a:prstGeom prst="blockArc">
          <a:avLst>
            <a:gd name="adj1" fmla="val 5400000"/>
            <a:gd name="adj2" fmla="val 10800000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D8E85A-413B-4B2E-9E64-74A9969E5E0A}">
      <dsp:nvSpPr>
        <dsp:cNvPr id="0" name=""/>
        <dsp:cNvSpPr/>
      </dsp:nvSpPr>
      <dsp:spPr>
        <a:xfrm>
          <a:off x="2680969" y="751741"/>
          <a:ext cx="5085307" cy="5085307"/>
        </a:xfrm>
        <a:prstGeom prst="blockArc">
          <a:avLst>
            <a:gd name="adj1" fmla="val 0"/>
            <a:gd name="adj2" fmla="val 5400000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68550E-FF6B-4D62-ADE9-8A5A032864FF}">
      <dsp:nvSpPr>
        <dsp:cNvPr id="0" name=""/>
        <dsp:cNvSpPr/>
      </dsp:nvSpPr>
      <dsp:spPr>
        <a:xfrm>
          <a:off x="2674842" y="766691"/>
          <a:ext cx="5097563" cy="5055405"/>
        </a:xfrm>
        <a:prstGeom prst="blockArc">
          <a:avLst>
            <a:gd name="adj1" fmla="val 16200000"/>
            <a:gd name="adj2" fmla="val 0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BBD081-B350-421A-8681-29447A22A49F}">
      <dsp:nvSpPr>
        <dsp:cNvPr id="0" name=""/>
        <dsp:cNvSpPr/>
      </dsp:nvSpPr>
      <dsp:spPr>
        <a:xfrm>
          <a:off x="4052941" y="2175761"/>
          <a:ext cx="2341364" cy="223726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4000" kern="1200" dirty="0"/>
            <a:t>GGGG-MODEL</a:t>
          </a:r>
        </a:p>
      </dsp:txBody>
      <dsp:txXfrm>
        <a:off x="4395826" y="2503401"/>
        <a:ext cx="1655594" cy="1581987"/>
      </dsp:txXfrm>
    </dsp:sp>
    <dsp:sp modelId="{8F2CF44E-64E9-4B97-AB59-C75986BFA535}">
      <dsp:nvSpPr>
        <dsp:cNvPr id="0" name=""/>
        <dsp:cNvSpPr/>
      </dsp:nvSpPr>
      <dsp:spPr>
        <a:xfrm>
          <a:off x="4236948" y="-187494"/>
          <a:ext cx="1973350" cy="199647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600" kern="1200" dirty="0"/>
            <a:t>Er GEBEURT iets, bv een sociaal onaanvaardbare situatie</a:t>
          </a:r>
        </a:p>
      </dsp:txBody>
      <dsp:txXfrm>
        <a:off x="4525938" y="104883"/>
        <a:ext cx="1395370" cy="1411722"/>
      </dsp:txXfrm>
    </dsp:sp>
    <dsp:sp modelId="{DBD11FE2-A776-4CB4-9378-AFC8399FFA01}">
      <dsp:nvSpPr>
        <dsp:cNvPr id="0" name=""/>
        <dsp:cNvSpPr/>
      </dsp:nvSpPr>
      <dsp:spPr>
        <a:xfrm>
          <a:off x="6633964" y="2313808"/>
          <a:ext cx="2146621" cy="196117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600" kern="1200" dirty="0"/>
            <a:t>Je GEDACHTEN  komen op gang en je interpreteert de situatie</a:t>
          </a:r>
        </a:p>
      </dsp:txBody>
      <dsp:txXfrm>
        <a:off x="6948329" y="2601015"/>
        <a:ext cx="1517891" cy="1386759"/>
      </dsp:txXfrm>
    </dsp:sp>
    <dsp:sp modelId="{ED01377F-AB04-483D-8BF3-73CA3B8033EB}">
      <dsp:nvSpPr>
        <dsp:cNvPr id="0" name=""/>
        <dsp:cNvSpPr/>
      </dsp:nvSpPr>
      <dsp:spPr>
        <a:xfrm>
          <a:off x="4276512" y="4758247"/>
          <a:ext cx="1894222" cy="203959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600" kern="1200" dirty="0"/>
            <a:t>Automatisch gaan hier GEVOELENS mee gepaard</a:t>
          </a:r>
        </a:p>
      </dsp:txBody>
      <dsp:txXfrm>
        <a:off x="4553914" y="5056939"/>
        <a:ext cx="1339418" cy="1442213"/>
      </dsp:txXfrm>
    </dsp:sp>
    <dsp:sp modelId="{11BADD0E-0E19-4C48-9B1E-6E95BA29D525}">
      <dsp:nvSpPr>
        <dsp:cNvPr id="0" name=""/>
        <dsp:cNvSpPr/>
      </dsp:nvSpPr>
      <dsp:spPr>
        <a:xfrm>
          <a:off x="1735014" y="2304285"/>
          <a:ext cx="2009915" cy="198021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600" kern="1200" dirty="0"/>
            <a:t>Het zijn die gevoelens die je GEDRAG bepalen</a:t>
          </a:r>
        </a:p>
      </dsp:txBody>
      <dsp:txXfrm>
        <a:off x="2029359" y="2594281"/>
        <a:ext cx="1421225" cy="140022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BFE0F9-A374-4FDE-9B97-73F4DA2CEBE9}">
      <dsp:nvSpPr>
        <dsp:cNvPr id="0" name=""/>
        <dsp:cNvSpPr/>
      </dsp:nvSpPr>
      <dsp:spPr>
        <a:xfrm>
          <a:off x="0" y="86371"/>
          <a:ext cx="6588625" cy="93227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900" kern="1200" dirty="0">
              <a:solidFill>
                <a:schemeClr val="bg1"/>
              </a:solidFill>
            </a:rPr>
            <a:t>Jurgen Verleyen | Stedelijk Preventieteam</a:t>
          </a:r>
          <a:endParaRPr lang="en-US" sz="1900" kern="1200" dirty="0">
            <a:solidFill>
              <a:schemeClr val="bg1"/>
            </a:solidFill>
          </a:endParaRPr>
        </a:p>
      </dsp:txBody>
      <dsp:txXfrm>
        <a:off x="45510" y="131881"/>
        <a:ext cx="6497605" cy="841250"/>
      </dsp:txXfrm>
    </dsp:sp>
    <dsp:sp modelId="{AE15584C-A5A0-4AB4-A1D5-31449721FE7A}">
      <dsp:nvSpPr>
        <dsp:cNvPr id="0" name=""/>
        <dsp:cNvSpPr/>
      </dsp:nvSpPr>
      <dsp:spPr>
        <a:xfrm>
          <a:off x="0" y="1073362"/>
          <a:ext cx="6588625" cy="93227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900" kern="1200" dirty="0">
              <a:solidFill>
                <a:schemeClr val="bg1"/>
              </a:solidFill>
            </a:rPr>
            <a:t>Drugspreventie</a:t>
          </a:r>
          <a:r>
            <a:rPr lang="nl-BE" sz="1900" kern="1200" dirty="0"/>
            <a:t> </a:t>
          </a:r>
          <a:endParaRPr lang="en-US" sz="1900" kern="1200" dirty="0"/>
        </a:p>
      </dsp:txBody>
      <dsp:txXfrm>
        <a:off x="45510" y="1118872"/>
        <a:ext cx="6497605" cy="841250"/>
      </dsp:txXfrm>
    </dsp:sp>
    <dsp:sp modelId="{2EC56D7D-00AC-4B0A-A4D8-7F43A186A236}">
      <dsp:nvSpPr>
        <dsp:cNvPr id="0" name=""/>
        <dsp:cNvSpPr/>
      </dsp:nvSpPr>
      <dsp:spPr>
        <a:xfrm>
          <a:off x="0" y="2060353"/>
          <a:ext cx="6588625" cy="93227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900" kern="1200" dirty="0">
              <a:solidFill>
                <a:schemeClr val="bg1"/>
              </a:solidFill>
            </a:rPr>
            <a:t>Stad Kortrijk | Grote Markt 54 | 8500 Kortrijk</a:t>
          </a:r>
          <a:r>
            <a:rPr lang="nl-BE" sz="1900" kern="1200" dirty="0"/>
            <a:t> </a:t>
          </a:r>
          <a:endParaRPr lang="en-US" sz="1900" kern="1200" dirty="0"/>
        </a:p>
      </dsp:txBody>
      <dsp:txXfrm>
        <a:off x="45510" y="2105863"/>
        <a:ext cx="6497605" cy="841250"/>
      </dsp:txXfrm>
    </dsp:sp>
    <dsp:sp modelId="{048D7879-7C06-4CA6-9561-A11D8A7A1C90}">
      <dsp:nvSpPr>
        <dsp:cNvPr id="0" name=""/>
        <dsp:cNvSpPr/>
      </dsp:nvSpPr>
      <dsp:spPr>
        <a:xfrm>
          <a:off x="0" y="3047343"/>
          <a:ext cx="6588625" cy="93227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900" kern="1200" dirty="0">
              <a:solidFill>
                <a:schemeClr val="bg1"/>
              </a:solidFill>
            </a:rPr>
            <a:t>0492/23 50 30</a:t>
          </a:r>
        </a:p>
        <a:p>
          <a:pPr marL="0" lvl="0" indent="0" algn="l" defTabSz="8445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BE" sz="1900" u="sng" kern="1200" dirty="0">
              <a:solidFill>
                <a:schemeClr val="bg1"/>
              </a:solidFill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jurgen.verleyen@kortrijk.be</a:t>
          </a:r>
          <a:endParaRPr lang="en-US" sz="1900" kern="1200" dirty="0">
            <a:solidFill>
              <a:schemeClr val="bg1"/>
            </a:solidFill>
          </a:endParaRPr>
        </a:p>
      </dsp:txBody>
      <dsp:txXfrm>
        <a:off x="45510" y="3092853"/>
        <a:ext cx="6497605" cy="8412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A7DE4A-D810-40C7-88AC-7AEFABFCBD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F1AEDF9-D420-47F0-9047-516B71BDD8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EA0D2F2-5268-45FB-9319-A7985E3A75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B786F-938C-4CE4-A25C-5F5FBBEC36D3}" type="datetimeFigureOut">
              <a:rPr lang="nl-BE" smtClean="0"/>
              <a:t>9/01/2020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3D631E6-7908-4C4D-8431-D30115B05B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781144F-6316-4455-951F-663CC3005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9A65-6690-4B60-91E8-317AEBF823C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73066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D2BCF9-18E9-4334-843E-9E322D65B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DA810695-6DE4-475F-87EE-AF72512E7D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15DEB47-A9DB-4C83-9A36-D0B982711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B786F-938C-4CE4-A25C-5F5FBBEC36D3}" type="datetimeFigureOut">
              <a:rPr lang="nl-BE" smtClean="0"/>
              <a:t>9/01/2020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2C6906C-DE72-4608-AFFC-DB2D1CFB68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E4BE368-4049-4FAB-A3EC-4BD6E7C1F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9A65-6690-4B60-91E8-317AEBF823C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476208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BFB08350-5F07-4CAA-BFF8-03F6502DBF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08A338FB-19D8-4300-9E2E-548EAB1732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3C5D088-3BB1-44AA-ADED-4F9AAA19A2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B786F-938C-4CE4-A25C-5F5FBBEC36D3}" type="datetimeFigureOut">
              <a:rPr lang="nl-BE" smtClean="0"/>
              <a:t>9/01/2020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68AF549-6822-4A9A-9885-B1C404176F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FF444FF-717E-471F-921D-A07A902F6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9A65-6690-4B60-91E8-317AEBF823C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181703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B58AF1D-A8F2-4B45-8847-29092D1D7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2BB2AF1-91A7-4F9C-8D8B-0035216659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B828B53-D24A-41E3-8FA4-695E536EF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B786F-938C-4CE4-A25C-5F5FBBEC36D3}" type="datetimeFigureOut">
              <a:rPr lang="nl-BE" smtClean="0"/>
              <a:t>9/01/2020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EF4DBB8-9F87-4BE9-8383-A0E7E91AF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C07545D-84CC-4E14-8646-50C5424F1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9A65-6690-4B60-91E8-317AEBF823C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44237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0B0625-E4EA-49C9-80A8-198AB14C2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971EA5E-AA11-4569-9F88-61C6952CCF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6F6D384-1796-4302-85D2-8CD45CF689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B786F-938C-4CE4-A25C-5F5FBBEC36D3}" type="datetimeFigureOut">
              <a:rPr lang="nl-BE" smtClean="0"/>
              <a:t>9/01/2020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05BB91E-05FD-4D28-8306-A7F9D9343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BE30275-6763-436B-AB43-0B3252ACD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9A65-6690-4B60-91E8-317AEBF823C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250703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620B3C5-0319-495C-AD2F-9B55A6C76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909E9D7-584E-43E7-833E-A08654F62A5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25EDC5B-AFEA-41C9-83AA-34CB20507B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830090D-1785-4F05-B9EC-5CAE31C72F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B786F-938C-4CE4-A25C-5F5FBBEC36D3}" type="datetimeFigureOut">
              <a:rPr lang="nl-BE" smtClean="0"/>
              <a:t>9/01/2020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DFC22E3-0094-4182-B224-941592F0E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BB25D2C-9E15-4E22-97BA-3E8811EAF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9A65-6690-4B60-91E8-317AEBF823C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4083436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3353D0-6DCC-4034-A91E-7375992CB6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1A41BD23-B8EB-4CDF-B8B8-A4A2FE5228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BB00277-8E52-4FAF-9DE7-3A26679AA6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FFCBBD6D-8D72-45D9-AB3B-F08749FD6E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BFC0633B-659B-44E5-ABEB-3C01C5449A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E3845184-D9B9-48AE-A3E2-5193BEA13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B786F-938C-4CE4-A25C-5F5FBBEC36D3}" type="datetimeFigureOut">
              <a:rPr lang="nl-BE" smtClean="0"/>
              <a:t>9/01/2020</a:t>
            </a:fld>
            <a:endParaRPr lang="nl-BE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C037A841-7CA3-49F4-92CD-6196E2896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B632BF85-18B5-4AAA-AFE9-605344708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9A65-6690-4B60-91E8-317AEBF823C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327223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4BCAC1-3C19-4FEE-BC6A-2BE87F80E6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CB832ECE-EA13-426D-88C9-37517397D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B786F-938C-4CE4-A25C-5F5FBBEC36D3}" type="datetimeFigureOut">
              <a:rPr lang="nl-BE" smtClean="0"/>
              <a:t>9/01/2020</a:t>
            </a:fld>
            <a:endParaRPr lang="nl-BE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E004ECD5-0041-425F-941C-199E666BF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4A375EA9-09CC-401C-8539-A650C1F198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9A65-6690-4B60-91E8-317AEBF823C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112183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61EDABF0-DF4F-4A4F-9638-09C5EC5EEE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B786F-938C-4CE4-A25C-5F5FBBEC36D3}" type="datetimeFigureOut">
              <a:rPr lang="nl-BE" smtClean="0"/>
              <a:t>9/01/2020</a:t>
            </a:fld>
            <a:endParaRPr lang="nl-BE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845D2748-D62C-49FE-9E70-44C2299FB9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5524C399-029D-44B8-8D22-27752D8CF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9A65-6690-4B60-91E8-317AEBF823C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399416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93AA46-7609-42ED-B3F4-CA909B2B09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B09515F-FB90-4BD9-A25D-AFF2F97C8A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9073FADF-FD73-4C1D-9726-36D2DC2EE6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6EF1F50-B3D9-4507-B390-1D57460B2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B786F-938C-4CE4-A25C-5F5FBBEC36D3}" type="datetimeFigureOut">
              <a:rPr lang="nl-BE" smtClean="0"/>
              <a:t>9/01/2020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04E04A0-BD3F-42F4-B22E-F05D9DFD9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730BC1C-7C4D-43DD-906B-180E9904D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9A65-6690-4B60-91E8-317AEBF823C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523785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2A67548-316A-4EA3-8902-4AF7B36CD2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C91D9FC4-3C49-4C96-B5FF-FC99FAB270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9673B21B-C0AF-4A47-A48B-63CFAC7097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CEC7C79E-76E8-44B4-BB82-16B574D1C9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B786F-938C-4CE4-A25C-5F5FBBEC36D3}" type="datetimeFigureOut">
              <a:rPr lang="nl-BE" smtClean="0"/>
              <a:t>9/01/2020</a:t>
            </a:fld>
            <a:endParaRPr lang="nl-BE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81C774C-7E69-4004-BABC-030B0B8CA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CAF7B41-C0F6-4D01-9A3B-9AD2389A5C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9A65-6690-4B60-91E8-317AEBF823C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10874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D8E7AE71-2BF5-4780-90A6-4B3FC5C6E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  <a:endParaRPr lang="nl-BE"/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3142D48-A413-4F0B-8748-926BC9EAB4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BE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1319EB6-DFC2-4718-B931-E76CC416FD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2B786F-938C-4CE4-A25C-5F5FBBEC36D3}" type="datetimeFigureOut">
              <a:rPr lang="nl-BE" smtClean="0"/>
              <a:t>9/01/2020</a:t>
            </a:fld>
            <a:endParaRPr lang="nl-BE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C0867AB-B23B-4D7E-815A-A89B9B7945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47B3575-3E3F-4D4F-A1ED-901B6564A8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FB9A65-6690-4B60-91E8-317AEBF823CB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371745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1.jp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0B27210-D0CA-4654-B3E3-9ABB4F178E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037CE5B-7ABA-492D-9905-846CC89F94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46628" y="1783959"/>
            <a:ext cx="4645250" cy="2889114"/>
          </a:xfrm>
        </p:spPr>
        <p:txBody>
          <a:bodyPr anchor="b">
            <a:normAutofit/>
          </a:bodyPr>
          <a:lstStyle/>
          <a:p>
            <a:pPr algn="l"/>
            <a:r>
              <a:rPr lang="nl-BE">
                <a:solidFill>
                  <a:schemeClr val="bg1"/>
                </a:solidFill>
              </a:rPr>
              <a:t>Fuifbuddie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46A6F1BB-4B19-484B-8E4F-7C379FFDEF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746627" y="4750893"/>
            <a:ext cx="4645250" cy="1147863"/>
          </a:xfrm>
        </p:spPr>
        <p:txBody>
          <a:bodyPr anchor="t">
            <a:normAutofit/>
          </a:bodyPr>
          <a:lstStyle/>
          <a:p>
            <a:pPr algn="l"/>
            <a:r>
              <a:rPr lang="nl-BE" sz="2000">
                <a:solidFill>
                  <a:schemeClr val="bg1"/>
                </a:solidFill>
              </a:rPr>
              <a:t>Drugspreventie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70B66945-4967-4040-926D-DCA44313CD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D9409C84-5DEC-4E85-A7A5-799DF7A87E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382" y="1783959"/>
            <a:ext cx="4892446" cy="1638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56587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A31051-40D7-4A1E-82AD-F652F59F24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nl-BE" dirty="0"/>
              <a:t>Gedestilleerde dranken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FE088545-B420-4653-AD1F-2CF8539B4A7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8398699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241832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928D8FC-DC94-4EEC-BCE3-1B94E05E8C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nl-BE"/>
              <a:t>Het gevaar bij combinatiegebruik</a:t>
            </a:r>
            <a:endParaRPr lang="nl-BE" dirty="0"/>
          </a:p>
        </p:txBody>
      </p:sp>
      <p:graphicFrame>
        <p:nvGraphicFramePr>
          <p:cNvPr id="13" name="Tijdelijke aanduiding voor inhoud 3">
            <a:extLst>
              <a:ext uri="{FF2B5EF4-FFF2-40B4-BE49-F238E27FC236}">
                <a16:creationId xmlns:a16="http://schemas.microsoft.com/office/drawing/2014/main" id="{6B48029E-8A54-4F68-A066-E45DF22ECDE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058272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657983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5007DB85-C4F2-4609-ADFE-70FE2E2BC2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nl-BE">
                <a:solidFill>
                  <a:srgbClr val="FFFFFF"/>
                </a:solidFill>
              </a:rPr>
              <a:t>Risicosituaties herkennen en daarop inspelen</a:t>
            </a:r>
          </a:p>
        </p:txBody>
      </p:sp>
      <p:sp>
        <p:nvSpPr>
          <p:cNvPr id="19" name="Tijdelijke aanduiding voor inhoud 2">
            <a:extLst>
              <a:ext uri="{FF2B5EF4-FFF2-40B4-BE49-F238E27FC236}">
                <a16:creationId xmlns:a16="http://schemas.microsoft.com/office/drawing/2014/main" id="{04687DC7-AF35-4E3A-A460-0BEFDF26A1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nl-BE" sz="1500" b="1" dirty="0">
                <a:solidFill>
                  <a:srgbClr val="000000"/>
                </a:solidFill>
              </a:rPr>
              <a:t>Drugs (inclusief alcohol) creëren een verhoogd risico op conflicten. </a:t>
            </a:r>
          </a:p>
          <a:p>
            <a:r>
              <a:rPr lang="nl-BE" sz="1500" dirty="0">
                <a:solidFill>
                  <a:srgbClr val="000000"/>
                </a:solidFill>
              </a:rPr>
              <a:t>Geen controle over hun gedragingen</a:t>
            </a:r>
          </a:p>
          <a:p>
            <a:r>
              <a:rPr lang="nl-BE" sz="1500" dirty="0">
                <a:solidFill>
                  <a:srgbClr val="000000"/>
                </a:solidFill>
              </a:rPr>
              <a:t>Onvoorspelbaar gedrag </a:t>
            </a:r>
          </a:p>
          <a:p>
            <a:r>
              <a:rPr lang="nl-BE" sz="1500" dirty="0">
                <a:solidFill>
                  <a:srgbClr val="000000"/>
                </a:solidFill>
              </a:rPr>
              <a:t>Het gevoel dat ze voor niks of niemand bang moeten zijn (onoverwinnelijk)</a:t>
            </a:r>
          </a:p>
          <a:p>
            <a:r>
              <a:rPr lang="nl-BE" sz="1500" dirty="0">
                <a:solidFill>
                  <a:srgbClr val="000000"/>
                </a:solidFill>
              </a:rPr>
              <a:t>Vervelend gedrag (bv. ongewenste intimiteit)</a:t>
            </a:r>
          </a:p>
          <a:p>
            <a:pPr marL="0" indent="0">
              <a:buNone/>
            </a:pPr>
            <a:r>
              <a:rPr lang="nl-BE" sz="1500" b="1" dirty="0">
                <a:solidFill>
                  <a:srgbClr val="000000"/>
                </a:solidFill>
              </a:rPr>
              <a:t>Hoe opmerken?</a:t>
            </a:r>
          </a:p>
          <a:p>
            <a:r>
              <a:rPr lang="nl-BE" sz="1500" dirty="0">
                <a:solidFill>
                  <a:srgbClr val="000000"/>
                </a:solidFill>
              </a:rPr>
              <a:t>Beter voorkomen dan genezen. Iemand die bv. dronken is spreek je best even aan over zijn gedrag</a:t>
            </a:r>
          </a:p>
          <a:p>
            <a:r>
              <a:rPr lang="nl-BE" sz="1500" dirty="0">
                <a:solidFill>
                  <a:srgbClr val="000000"/>
                </a:solidFill>
              </a:rPr>
              <a:t>Een agressief iemand kan al geruime tijd signalen geven (boos kijken, anderen intimideren)</a:t>
            </a:r>
          </a:p>
          <a:p>
            <a:r>
              <a:rPr lang="nl-BE" sz="1500" dirty="0">
                <a:solidFill>
                  <a:srgbClr val="000000"/>
                </a:solidFill>
              </a:rPr>
              <a:t>Ook groepjes kunnen uit zijn op een vechtpartij. (haantjesgedrag)</a:t>
            </a:r>
          </a:p>
          <a:p>
            <a:pPr marL="0" indent="0">
              <a:buNone/>
            </a:pPr>
            <a:r>
              <a:rPr lang="nl-BE" sz="1500" b="1" dirty="0">
                <a:solidFill>
                  <a:srgbClr val="000000"/>
                </a:solidFill>
              </a:rPr>
              <a:t>Wat kan je doen?</a:t>
            </a:r>
          </a:p>
          <a:p>
            <a:r>
              <a:rPr lang="nl-BE" sz="1500" dirty="0">
                <a:solidFill>
                  <a:srgbClr val="000000"/>
                </a:solidFill>
              </a:rPr>
              <a:t>Grijp in als je er goed bij voelt. Vraag hulp aan je collega’s</a:t>
            </a:r>
          </a:p>
          <a:p>
            <a:r>
              <a:rPr lang="nl-BE" sz="1500" dirty="0">
                <a:solidFill>
                  <a:srgbClr val="000000"/>
                </a:solidFill>
              </a:rPr>
              <a:t>Voel je aan dat het uit de hand zal lopen? Bel de politie</a:t>
            </a:r>
          </a:p>
          <a:p>
            <a:endParaRPr lang="nl-BE" sz="15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78442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274D1129-7D1E-4EE7-9529-60C30FDDD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nl-BE" sz="3700">
                <a:solidFill>
                  <a:srgbClr val="FFFFFF"/>
                </a:solidFill>
              </a:rPr>
              <a:t>Conflicthantering </a:t>
            </a:r>
          </a:p>
        </p:txBody>
      </p:sp>
      <p:sp>
        <p:nvSpPr>
          <p:cNvPr id="7" name="Tijdelijke aanduiding voor inhoud 2">
            <a:extLst>
              <a:ext uri="{FF2B5EF4-FFF2-40B4-BE49-F238E27FC236}">
                <a16:creationId xmlns:a16="http://schemas.microsoft.com/office/drawing/2014/main" id="{5B4D18B7-16F1-4EA7-8EB0-97F45DE4D1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01360" y="801866"/>
            <a:ext cx="6228080" cy="5230634"/>
          </a:xfrm>
        </p:spPr>
        <p:txBody>
          <a:bodyPr anchor="ctr">
            <a:normAutofit/>
          </a:bodyPr>
          <a:lstStyle/>
          <a:p>
            <a:r>
              <a:rPr lang="nl-BE" sz="2400" dirty="0">
                <a:solidFill>
                  <a:srgbClr val="000000"/>
                </a:solidFill>
              </a:rPr>
              <a:t>Bij een conflict kunnen er botsingen zijn tussen…</a:t>
            </a:r>
          </a:p>
          <a:p>
            <a:endParaRPr lang="nl-BE" sz="2400" dirty="0">
              <a:solidFill>
                <a:srgbClr val="000000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nl-BE" sz="2400" dirty="0">
                <a:solidFill>
                  <a:srgbClr val="000000"/>
                </a:solidFill>
              </a:rPr>
              <a:t> persoonlijkheden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BE" sz="2400" dirty="0">
                <a:solidFill>
                  <a:srgbClr val="000000"/>
                </a:solidFill>
              </a:rPr>
              <a:t> Behoeften (gras maaien op zondag)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BE" sz="2400" dirty="0">
                <a:solidFill>
                  <a:srgbClr val="000000"/>
                </a:solidFill>
              </a:rPr>
              <a:t> Belangen (keuze kleur aankoop nieuwe auto)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BE" sz="2400" dirty="0">
                <a:solidFill>
                  <a:srgbClr val="000000"/>
                </a:solidFill>
              </a:rPr>
              <a:t> Waarden (respect, vrijheid, rechtvaardigheid)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nl-BE" sz="2400" dirty="0">
                <a:solidFill>
                  <a:srgbClr val="000000"/>
                </a:solidFill>
              </a:rPr>
              <a:t> meningen </a:t>
            </a:r>
          </a:p>
          <a:p>
            <a:endParaRPr lang="nl-BE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1773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FE491B6-2549-4D5E-8016-ED416E3218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nl-BE" sz="3700" dirty="0">
                <a:solidFill>
                  <a:srgbClr val="FFFFFF"/>
                </a:solidFill>
              </a:rPr>
              <a:t>Voel je je tekortgedaan of gedwarsboomd? 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79C812B8-0BE6-48C1-939F-05898DB4438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9273671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569981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39151222-D966-4678-A436-96E9223121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nl-BE" sz="3700">
                <a:solidFill>
                  <a:srgbClr val="FFFFFF"/>
                </a:solidFill>
              </a:rPr>
              <a:t>Conflicten horen bij het leven </a:t>
            </a:r>
            <a:br>
              <a:rPr lang="nl-BE" sz="3700">
                <a:solidFill>
                  <a:srgbClr val="FFFFFF"/>
                </a:solidFill>
              </a:rPr>
            </a:br>
            <a:r>
              <a:rPr lang="nl-BE" sz="3700">
                <a:solidFill>
                  <a:srgbClr val="FFFFFF"/>
                </a:solidFill>
              </a:rPr>
              <a:t>(enkele factoren die conflicten in de hand werken)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91C8134-8FD9-41BE-A144-CB7037B8B4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r>
              <a:rPr lang="nl-BE" sz="2400" dirty="0">
                <a:solidFill>
                  <a:srgbClr val="000000"/>
                </a:solidFill>
              </a:rPr>
              <a:t>Egocentrisch (met onszelf bezig zijn, onze slag willen thuishalen)</a:t>
            </a:r>
          </a:p>
          <a:p>
            <a:pPr marL="0" indent="0">
              <a:buNone/>
            </a:pPr>
            <a:endParaRPr lang="nl-BE" sz="2400" dirty="0">
              <a:solidFill>
                <a:srgbClr val="000000"/>
              </a:solidFill>
            </a:endParaRPr>
          </a:p>
          <a:p>
            <a:r>
              <a:rPr lang="nl-BE" sz="2400" dirty="0">
                <a:solidFill>
                  <a:srgbClr val="000000"/>
                </a:solidFill>
              </a:rPr>
              <a:t>Gedrag lokt gedrag uit (je krijgt wat je geeft)</a:t>
            </a:r>
          </a:p>
          <a:p>
            <a:pPr marL="0" indent="0">
              <a:buNone/>
            </a:pPr>
            <a:endParaRPr lang="nl-BE" sz="2400" dirty="0">
              <a:solidFill>
                <a:srgbClr val="000000"/>
              </a:solidFill>
            </a:endParaRPr>
          </a:p>
          <a:p>
            <a:r>
              <a:rPr lang="nl-BE" sz="2400" dirty="0">
                <a:solidFill>
                  <a:srgbClr val="000000"/>
                </a:solidFill>
              </a:rPr>
              <a:t>We (ver)oordelen te snel (4sec om eerste indruk te maken)</a:t>
            </a:r>
          </a:p>
          <a:p>
            <a:pPr marL="0" indent="0">
              <a:buNone/>
            </a:pPr>
            <a:endParaRPr lang="nl-BE" sz="2400" dirty="0">
              <a:solidFill>
                <a:srgbClr val="000000"/>
              </a:solidFill>
            </a:endParaRPr>
          </a:p>
          <a:p>
            <a:r>
              <a:rPr lang="nl-BE" sz="2400" dirty="0">
                <a:solidFill>
                  <a:srgbClr val="000000"/>
                </a:solidFill>
              </a:rPr>
              <a:t>De rol van de groep (de groep zet je onbewust onder druk)</a:t>
            </a:r>
          </a:p>
        </p:txBody>
      </p:sp>
    </p:spTree>
    <p:extLst>
      <p:ext uri="{BB962C8B-B14F-4D97-AF65-F5344CB8AC3E}">
        <p14:creationId xmlns:p14="http://schemas.microsoft.com/office/powerpoint/2010/main" val="22030055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5B3A7242-8BE4-49CB-B7C2-7B16B906B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nl-BE">
                <a:solidFill>
                  <a:srgbClr val="FFFFFF"/>
                </a:solidFill>
              </a:rPr>
              <a:t>Verschillende soorten conflicten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99BB70B-CB3E-44CC-90BD-F46745E7B2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95949" y="801866"/>
            <a:ext cx="5991225" cy="5884684"/>
          </a:xfrm>
        </p:spPr>
        <p:txBody>
          <a:bodyPr anchor="ctr">
            <a:normAutofit/>
          </a:bodyPr>
          <a:lstStyle/>
          <a:p>
            <a:r>
              <a:rPr lang="nl-BE" sz="3200" dirty="0">
                <a:solidFill>
                  <a:srgbClr val="000000"/>
                </a:solidFill>
              </a:rPr>
              <a:t>Instrumentele conflicten</a:t>
            </a:r>
          </a:p>
          <a:p>
            <a:endParaRPr lang="nl-BE" sz="2400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nl-BE" sz="2400" dirty="0">
              <a:solidFill>
                <a:srgbClr val="0000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nl-BE" sz="2400" dirty="0">
                <a:solidFill>
                  <a:srgbClr val="000000"/>
                </a:solidFill>
              </a:rPr>
              <a:t>Gaat over doelstellingen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BE" sz="2400" dirty="0">
                <a:solidFill>
                  <a:srgbClr val="000000"/>
                </a:solidFill>
              </a:rPr>
              <a:t>Middelen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BE" sz="2400" dirty="0">
                <a:solidFill>
                  <a:srgbClr val="000000"/>
                </a:solidFill>
              </a:rPr>
              <a:t>Procedures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BE" sz="2400" dirty="0">
                <a:solidFill>
                  <a:srgbClr val="000000"/>
                </a:solidFill>
              </a:rPr>
              <a:t>Structuren</a:t>
            </a:r>
          </a:p>
          <a:p>
            <a:pPr>
              <a:buFont typeface="Wingdings" panose="05000000000000000000" pitchFamily="2" charset="2"/>
              <a:buChar char="Ø"/>
            </a:pPr>
            <a:endParaRPr lang="nl-BE" sz="2400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nl-BE" sz="24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nl-BE" sz="2400" dirty="0">
                <a:solidFill>
                  <a:srgbClr val="000000"/>
                </a:solidFill>
              </a:rPr>
              <a:t>Gaat over “hoe iets moet aangepakt worden”</a:t>
            </a:r>
          </a:p>
          <a:p>
            <a:pPr marL="0" indent="0">
              <a:buNone/>
            </a:pPr>
            <a:r>
              <a:rPr lang="nl-BE" sz="2400" dirty="0">
                <a:solidFill>
                  <a:srgbClr val="000000"/>
                </a:solidFill>
              </a:rPr>
              <a:t>Er spelen geen belangen of gevoelens mee</a:t>
            </a:r>
          </a:p>
        </p:txBody>
      </p:sp>
    </p:spTree>
    <p:extLst>
      <p:ext uri="{BB962C8B-B14F-4D97-AF65-F5344CB8AC3E}">
        <p14:creationId xmlns:p14="http://schemas.microsoft.com/office/powerpoint/2010/main" val="12569207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245CD901-5FDC-43F4-8374-58F1FA490E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nl-BE" dirty="0">
                <a:solidFill>
                  <a:srgbClr val="FFFFFF"/>
                </a:solidFill>
              </a:rPr>
              <a:t>Verschillende soorten conflicten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9504EFF-71E0-4D9A-98E8-869760DD8C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r>
              <a:rPr lang="nl-BE" sz="3200" dirty="0">
                <a:solidFill>
                  <a:srgbClr val="000000"/>
                </a:solidFill>
              </a:rPr>
              <a:t>Belangenconflicten</a:t>
            </a:r>
          </a:p>
          <a:p>
            <a:endParaRPr lang="nl-BE" sz="2400" dirty="0">
              <a:solidFill>
                <a:srgbClr val="000000"/>
              </a:solidFill>
            </a:endParaRPr>
          </a:p>
          <a:p>
            <a:r>
              <a:rPr lang="nl-BE" sz="2400" dirty="0">
                <a:solidFill>
                  <a:srgbClr val="000000"/>
                </a:solidFill>
              </a:rPr>
              <a:t>Gaat over verdeling van schaarse zaken als geld, tijd ,energie, ruimte</a:t>
            </a:r>
          </a:p>
          <a:p>
            <a:r>
              <a:rPr lang="nl-BE" sz="2400" dirty="0">
                <a:solidFill>
                  <a:srgbClr val="000000"/>
                </a:solidFill>
              </a:rPr>
              <a:t>Ook over zeggenschap en competentie</a:t>
            </a:r>
          </a:p>
          <a:p>
            <a:r>
              <a:rPr lang="nl-BE" sz="2400" dirty="0">
                <a:solidFill>
                  <a:srgbClr val="000000"/>
                </a:solidFill>
              </a:rPr>
              <a:t>Beide partijen vinden dat ze gelijk hebben</a:t>
            </a:r>
          </a:p>
          <a:p>
            <a:pPr marL="0" indent="0">
              <a:buNone/>
            </a:pPr>
            <a:endParaRPr lang="nl-BE" sz="24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nl-BE" sz="2400" dirty="0" err="1">
                <a:solidFill>
                  <a:srgbClr val="000000"/>
                </a:solidFill>
              </a:rPr>
              <a:t>Bvb</a:t>
            </a:r>
            <a:r>
              <a:rPr lang="nl-BE" sz="2400" dirty="0">
                <a:solidFill>
                  <a:srgbClr val="000000"/>
                </a:solidFill>
              </a:rPr>
              <a:t>, politiek</a:t>
            </a:r>
          </a:p>
        </p:txBody>
      </p:sp>
    </p:spTree>
    <p:extLst>
      <p:ext uri="{BB962C8B-B14F-4D97-AF65-F5344CB8AC3E}">
        <p14:creationId xmlns:p14="http://schemas.microsoft.com/office/powerpoint/2010/main" val="32148574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A6443525-BB0B-4740-9618-EA47D3935D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nl-BE" dirty="0">
                <a:solidFill>
                  <a:srgbClr val="FFFFFF"/>
                </a:solidFill>
              </a:rPr>
              <a:t>Verschillende soorten conflicten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A1AE236-4675-47EA-9170-B68D3E7DC1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5425" y="801866"/>
            <a:ext cx="6703695" cy="5230634"/>
          </a:xfrm>
        </p:spPr>
        <p:txBody>
          <a:bodyPr anchor="ctr">
            <a:normAutofit/>
          </a:bodyPr>
          <a:lstStyle/>
          <a:p>
            <a:endParaRPr lang="nl-BE" sz="2400" dirty="0">
              <a:solidFill>
                <a:srgbClr val="000000"/>
              </a:solidFill>
            </a:endParaRPr>
          </a:p>
          <a:p>
            <a:r>
              <a:rPr lang="nl-BE" sz="3200" dirty="0">
                <a:solidFill>
                  <a:srgbClr val="000000"/>
                </a:solidFill>
              </a:rPr>
              <a:t>Relationele conflicten</a:t>
            </a:r>
          </a:p>
          <a:p>
            <a:pPr marL="0" indent="0">
              <a:buNone/>
            </a:pPr>
            <a:endParaRPr lang="nl-BE" sz="2400" dirty="0">
              <a:solidFill>
                <a:srgbClr val="000000"/>
              </a:solidFill>
            </a:endParaRPr>
          </a:p>
          <a:p>
            <a:r>
              <a:rPr lang="nl-BE" sz="2400" dirty="0">
                <a:solidFill>
                  <a:srgbClr val="000000"/>
                </a:solidFill>
              </a:rPr>
              <a:t>Gaan meer over mensen dan over problemen</a:t>
            </a:r>
          </a:p>
          <a:p>
            <a:pPr marL="0" indent="0">
              <a:buNone/>
            </a:pPr>
            <a:endParaRPr lang="nl-BE" sz="2400" dirty="0">
              <a:solidFill>
                <a:srgbClr val="000000"/>
              </a:solidFill>
            </a:endParaRPr>
          </a:p>
          <a:p>
            <a:r>
              <a:rPr lang="nl-BE" sz="2400" dirty="0">
                <a:solidFill>
                  <a:srgbClr val="000000"/>
                </a:solidFill>
              </a:rPr>
              <a:t>Gebrek aan loyaliteit, geschonden vertrouwen, verraden vriendschap, …</a:t>
            </a:r>
          </a:p>
          <a:p>
            <a:pPr marL="0" indent="0">
              <a:buNone/>
            </a:pPr>
            <a:r>
              <a:rPr lang="nl-BE" sz="2400" dirty="0">
                <a:solidFill>
                  <a:srgbClr val="000000"/>
                </a:solidFill>
              </a:rPr>
              <a:t>   tegengestelde karakters, gebrek aan respect, …</a:t>
            </a:r>
          </a:p>
          <a:p>
            <a:pPr marL="0" indent="0">
              <a:buNone/>
            </a:pPr>
            <a:endParaRPr lang="nl-BE" sz="24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nl-BE" sz="2400" dirty="0" err="1">
                <a:solidFill>
                  <a:srgbClr val="000000"/>
                </a:solidFill>
              </a:rPr>
              <a:t>bvb</a:t>
            </a:r>
            <a:r>
              <a:rPr lang="nl-BE" sz="2400" dirty="0">
                <a:solidFill>
                  <a:srgbClr val="000000"/>
                </a:solidFill>
              </a:rPr>
              <a:t>, vrouw gaat veel op stap met vriendinnen, man blijft alleen thuis</a:t>
            </a:r>
          </a:p>
        </p:txBody>
      </p:sp>
    </p:spTree>
    <p:extLst>
      <p:ext uri="{BB962C8B-B14F-4D97-AF65-F5344CB8AC3E}">
        <p14:creationId xmlns:p14="http://schemas.microsoft.com/office/powerpoint/2010/main" val="34345849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34EED97A-962C-44E9-A2E4-1AB7FEA72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nl-BE">
                <a:solidFill>
                  <a:srgbClr val="FFFFFF"/>
                </a:solidFill>
              </a:rPr>
              <a:t>Verschillende soorten conflicten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D07030A-CA3D-4D8B-B2DE-32E36875F3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r>
              <a:rPr lang="nl-BE" sz="3200" dirty="0">
                <a:solidFill>
                  <a:srgbClr val="000000"/>
                </a:solidFill>
              </a:rPr>
              <a:t>Machtsconflicten</a:t>
            </a:r>
          </a:p>
          <a:p>
            <a:endParaRPr lang="nl-BE" sz="2400" dirty="0">
              <a:solidFill>
                <a:srgbClr val="000000"/>
              </a:solidFill>
            </a:endParaRPr>
          </a:p>
          <a:p>
            <a:r>
              <a:rPr lang="nl-BE" sz="2400" dirty="0">
                <a:solidFill>
                  <a:srgbClr val="000000"/>
                </a:solidFill>
              </a:rPr>
              <a:t>Permanente strijd om de macht</a:t>
            </a:r>
          </a:p>
          <a:p>
            <a:pPr marL="0" indent="0">
              <a:buNone/>
            </a:pPr>
            <a:endParaRPr lang="nl-BE" sz="2400" dirty="0">
              <a:solidFill>
                <a:srgbClr val="000000"/>
              </a:solidFill>
            </a:endParaRPr>
          </a:p>
          <a:p>
            <a:r>
              <a:rPr lang="nl-BE" sz="2400" dirty="0">
                <a:solidFill>
                  <a:srgbClr val="000000"/>
                </a:solidFill>
              </a:rPr>
              <a:t>Zowel op het thuisfront als in een organisatie, vrije tijd, …</a:t>
            </a:r>
          </a:p>
          <a:p>
            <a:pPr marL="0" indent="0">
              <a:buNone/>
            </a:pPr>
            <a:endParaRPr lang="nl-BE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11286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83601553-7A3A-44C1-8692-A51873A88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nl-BE">
                <a:solidFill>
                  <a:srgbClr val="FFFFFF"/>
                </a:solidFill>
              </a:rPr>
              <a:t>Wat doet drugs precies?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3DA293C-A868-4B4E-8F2F-CD9C4E4EDC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pPr fontAlgn="base"/>
            <a:r>
              <a:rPr lang="nl-BE" sz="2400" b="1">
                <a:solidFill>
                  <a:srgbClr val="000000"/>
                </a:solidFill>
              </a:rPr>
              <a:t>Werken in op de hersenen en beïnvloeden </a:t>
            </a:r>
          </a:p>
          <a:p>
            <a:pPr marL="0" indent="0" fontAlgn="base">
              <a:buNone/>
            </a:pPr>
            <a:r>
              <a:rPr lang="nl-BE" sz="2400" b="1">
                <a:solidFill>
                  <a:srgbClr val="000000"/>
                </a:solidFill>
              </a:rPr>
              <a:t>              </a:t>
            </a:r>
            <a:r>
              <a:rPr lang="en-US" sz="2400">
                <a:solidFill>
                  <a:srgbClr val="000000"/>
                </a:solidFill>
              </a:rPr>
              <a:t>​</a:t>
            </a:r>
          </a:p>
          <a:p>
            <a:pPr fontAlgn="base"/>
            <a:r>
              <a:rPr lang="nl-BE" sz="2400">
                <a:solidFill>
                  <a:srgbClr val="000000"/>
                </a:solidFill>
              </a:rPr>
              <a:t>Denken, gevoel</a:t>
            </a:r>
            <a:r>
              <a:rPr lang="en-US" sz="2400">
                <a:solidFill>
                  <a:srgbClr val="000000"/>
                </a:solidFill>
              </a:rPr>
              <a:t>​</a:t>
            </a:r>
          </a:p>
          <a:p>
            <a:pPr fontAlgn="base"/>
            <a:r>
              <a:rPr lang="nl-BE" sz="2400">
                <a:solidFill>
                  <a:srgbClr val="000000"/>
                </a:solidFill>
              </a:rPr>
              <a:t>Zintuigen</a:t>
            </a:r>
            <a:r>
              <a:rPr lang="en-US" sz="2400">
                <a:solidFill>
                  <a:srgbClr val="000000"/>
                </a:solidFill>
              </a:rPr>
              <a:t>​</a:t>
            </a:r>
          </a:p>
          <a:p>
            <a:pPr fontAlgn="base"/>
            <a:r>
              <a:rPr lang="nl-BE" sz="2400">
                <a:solidFill>
                  <a:srgbClr val="000000"/>
                </a:solidFill>
              </a:rPr>
              <a:t>Bewustzijn</a:t>
            </a:r>
            <a:r>
              <a:rPr lang="en-US" sz="2400">
                <a:solidFill>
                  <a:srgbClr val="000000"/>
                </a:solidFill>
              </a:rPr>
              <a:t>​</a:t>
            </a:r>
          </a:p>
          <a:p>
            <a:pPr fontAlgn="base"/>
            <a:r>
              <a:rPr lang="nl-BE" sz="2400">
                <a:solidFill>
                  <a:srgbClr val="000000"/>
                </a:solidFill>
              </a:rPr>
              <a:t>Gedrag</a:t>
            </a:r>
            <a:endParaRPr lang="en-US" sz="2400">
              <a:solidFill>
                <a:srgbClr val="000000"/>
              </a:solidFill>
            </a:endParaRPr>
          </a:p>
          <a:p>
            <a:endParaRPr lang="nl-BE" sz="24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03716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A02D36AC-F216-46B5-804C-1D6D1B621D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nl-BE">
                <a:solidFill>
                  <a:srgbClr val="FFFFFF"/>
                </a:solidFill>
              </a:rPr>
              <a:t>Verschillende soorten conflicten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1812786-78D4-4014-9167-E424B035C9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r>
              <a:rPr lang="nl-BE" sz="3200" dirty="0">
                <a:solidFill>
                  <a:srgbClr val="000000"/>
                </a:solidFill>
              </a:rPr>
              <a:t>Emotionele conflicten</a:t>
            </a:r>
          </a:p>
          <a:p>
            <a:endParaRPr lang="nl-BE" sz="2400" dirty="0">
              <a:solidFill>
                <a:srgbClr val="000000"/>
              </a:solidFill>
            </a:endParaRPr>
          </a:p>
          <a:p>
            <a:r>
              <a:rPr lang="nl-BE" sz="2400" dirty="0">
                <a:solidFill>
                  <a:srgbClr val="000000"/>
                </a:solidFill>
              </a:rPr>
              <a:t>Dieperliggende factoren zoals culturele en sociale achtergrond kunnen tot conflicten leiden</a:t>
            </a:r>
          </a:p>
          <a:p>
            <a:endParaRPr lang="nl-BE" sz="2400" dirty="0">
              <a:solidFill>
                <a:srgbClr val="000000"/>
              </a:solidFill>
            </a:endParaRPr>
          </a:p>
          <a:p>
            <a:r>
              <a:rPr lang="nl-BE" sz="2400" dirty="0" err="1">
                <a:solidFill>
                  <a:srgbClr val="000000"/>
                </a:solidFill>
              </a:rPr>
              <a:t>Vb</a:t>
            </a:r>
            <a:r>
              <a:rPr lang="nl-BE" sz="2400" dirty="0">
                <a:solidFill>
                  <a:srgbClr val="000000"/>
                </a:solidFill>
              </a:rPr>
              <a:t>: voor en tegenstanders van euthanasie</a:t>
            </a:r>
          </a:p>
        </p:txBody>
      </p:sp>
    </p:spTree>
    <p:extLst>
      <p:ext uri="{BB962C8B-B14F-4D97-AF65-F5344CB8AC3E}">
        <p14:creationId xmlns:p14="http://schemas.microsoft.com/office/powerpoint/2010/main" val="14321115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08ED6844-7574-448A-9EA8-417AA61F0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nl-BE">
                <a:solidFill>
                  <a:srgbClr val="FFFFFF"/>
                </a:solidFill>
              </a:rPr>
              <a:t>Verschillende soorten conflicten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E91C808-470A-468C-A131-2221AE4450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r>
              <a:rPr lang="nl-BE" sz="3200" dirty="0">
                <a:solidFill>
                  <a:srgbClr val="000000"/>
                </a:solidFill>
              </a:rPr>
              <a:t>Interne conflicten</a:t>
            </a:r>
          </a:p>
          <a:p>
            <a:endParaRPr lang="nl-BE" sz="2400" dirty="0">
              <a:solidFill>
                <a:srgbClr val="000000"/>
              </a:solidFill>
            </a:endParaRPr>
          </a:p>
          <a:p>
            <a:r>
              <a:rPr lang="nl-BE" sz="2400" dirty="0">
                <a:solidFill>
                  <a:srgbClr val="000000"/>
                </a:solidFill>
              </a:rPr>
              <a:t>Moeilijk om zelf keuzes te maken, twijfelen, …</a:t>
            </a:r>
          </a:p>
          <a:p>
            <a:endParaRPr lang="nl-BE" sz="2400" dirty="0">
              <a:solidFill>
                <a:srgbClr val="000000"/>
              </a:solidFill>
            </a:endParaRPr>
          </a:p>
          <a:p>
            <a:r>
              <a:rPr lang="nl-BE" sz="2400" dirty="0">
                <a:solidFill>
                  <a:srgbClr val="000000"/>
                </a:solidFill>
              </a:rPr>
              <a:t>Kiezen is verliezen</a:t>
            </a:r>
          </a:p>
        </p:txBody>
      </p:sp>
    </p:spTree>
    <p:extLst>
      <p:ext uri="{BB962C8B-B14F-4D97-AF65-F5344CB8AC3E}">
        <p14:creationId xmlns:p14="http://schemas.microsoft.com/office/powerpoint/2010/main" val="1146076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E1611B99-2BC6-4E3C-BE15-6DB50B8932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nl-BE" dirty="0">
                <a:solidFill>
                  <a:srgbClr val="FFFFFF"/>
                </a:solidFill>
              </a:rPr>
              <a:t>De 4 conflictfasen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868DD35-91ED-46CE-A4ED-E59777ADEA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6880" y="801866"/>
            <a:ext cx="6492240" cy="5230634"/>
          </a:xfrm>
        </p:spPr>
        <p:txBody>
          <a:bodyPr anchor="ctr">
            <a:normAutofit/>
          </a:bodyPr>
          <a:lstStyle/>
          <a:p>
            <a:r>
              <a:rPr lang="nl-BE" sz="2400" b="1" dirty="0">
                <a:solidFill>
                  <a:srgbClr val="000000"/>
                </a:solidFill>
              </a:rPr>
              <a:t>Latente fase </a:t>
            </a:r>
            <a:r>
              <a:rPr lang="nl-BE" sz="2400" dirty="0">
                <a:solidFill>
                  <a:srgbClr val="000000"/>
                </a:solidFill>
              </a:rPr>
              <a:t>(sluimerende fase)</a:t>
            </a:r>
          </a:p>
          <a:p>
            <a:endParaRPr lang="nl-BE" sz="2400" dirty="0">
              <a:solidFill>
                <a:srgbClr val="000000"/>
              </a:solidFill>
            </a:endParaRPr>
          </a:p>
          <a:p>
            <a:r>
              <a:rPr lang="nl-BE" sz="2400" b="1" dirty="0">
                <a:solidFill>
                  <a:srgbClr val="000000"/>
                </a:solidFill>
              </a:rPr>
              <a:t>De fase van onderkenning </a:t>
            </a:r>
            <a:r>
              <a:rPr lang="nl-BE" sz="2400" dirty="0">
                <a:solidFill>
                  <a:srgbClr val="000000"/>
                </a:solidFill>
              </a:rPr>
              <a:t>(fase bewustwording)</a:t>
            </a:r>
          </a:p>
          <a:p>
            <a:endParaRPr lang="nl-BE" sz="2400" dirty="0">
              <a:solidFill>
                <a:srgbClr val="000000"/>
              </a:solidFill>
            </a:endParaRPr>
          </a:p>
          <a:p>
            <a:r>
              <a:rPr lang="nl-BE" sz="2400" b="1" dirty="0">
                <a:solidFill>
                  <a:srgbClr val="000000"/>
                </a:solidFill>
              </a:rPr>
              <a:t>De emotionele fase </a:t>
            </a:r>
            <a:r>
              <a:rPr lang="nl-BE" sz="2400" dirty="0">
                <a:solidFill>
                  <a:srgbClr val="000000"/>
                </a:solidFill>
              </a:rPr>
              <a:t>(fase irritaties)</a:t>
            </a:r>
          </a:p>
          <a:p>
            <a:endParaRPr lang="nl-BE" sz="2400" dirty="0">
              <a:solidFill>
                <a:srgbClr val="000000"/>
              </a:solidFill>
            </a:endParaRPr>
          </a:p>
          <a:p>
            <a:r>
              <a:rPr lang="nl-BE" sz="2400" b="1" dirty="0">
                <a:solidFill>
                  <a:srgbClr val="000000"/>
                </a:solidFill>
              </a:rPr>
              <a:t>De manifeste fase </a:t>
            </a:r>
            <a:r>
              <a:rPr lang="nl-BE" sz="2400" dirty="0">
                <a:solidFill>
                  <a:srgbClr val="000000"/>
                </a:solidFill>
              </a:rPr>
              <a:t>(fase uitbarsting)</a:t>
            </a:r>
          </a:p>
          <a:p>
            <a:endParaRPr lang="nl-BE" sz="2400" dirty="0">
              <a:solidFill>
                <a:srgbClr val="000000"/>
              </a:solidFill>
            </a:endParaRPr>
          </a:p>
          <a:p>
            <a:endParaRPr lang="nl-BE" sz="2400" dirty="0">
              <a:solidFill>
                <a:srgbClr val="000000"/>
              </a:solidFill>
            </a:endParaRPr>
          </a:p>
          <a:p>
            <a:endParaRPr lang="nl-BE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59609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A2D236CF-D4D2-4C8B-B42E-8B32661B35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nl-BE">
                <a:solidFill>
                  <a:srgbClr val="FFFFFF"/>
                </a:solidFill>
              </a:rPr>
              <a:t>De latente fase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758640F-E6CD-452F-9D3B-6FC299BC6B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3650" y="355600"/>
            <a:ext cx="6082110" cy="6858000"/>
          </a:xfrm>
        </p:spPr>
        <p:txBody>
          <a:bodyPr anchor="ctr">
            <a:normAutofit/>
          </a:bodyPr>
          <a:lstStyle/>
          <a:p>
            <a:endParaRPr lang="nl-BE" sz="2400" dirty="0">
              <a:solidFill>
                <a:srgbClr val="000000"/>
              </a:solidFill>
            </a:endParaRPr>
          </a:p>
          <a:p>
            <a:endParaRPr lang="nl-BE" sz="2400" dirty="0">
              <a:solidFill>
                <a:srgbClr val="000000"/>
              </a:solidFill>
            </a:endParaRPr>
          </a:p>
          <a:p>
            <a:endParaRPr lang="nl-BE" sz="2400" dirty="0">
              <a:solidFill>
                <a:srgbClr val="000000"/>
              </a:solidFill>
            </a:endParaRPr>
          </a:p>
          <a:p>
            <a:endParaRPr lang="nl-BE" sz="2400" dirty="0">
              <a:solidFill>
                <a:srgbClr val="000000"/>
              </a:solidFill>
            </a:endParaRPr>
          </a:p>
          <a:p>
            <a:endParaRPr lang="nl-BE" sz="2400" dirty="0">
              <a:solidFill>
                <a:srgbClr val="000000"/>
              </a:solidFill>
            </a:endParaRPr>
          </a:p>
          <a:p>
            <a:r>
              <a:rPr lang="nl-BE" sz="2400" dirty="0">
                <a:solidFill>
                  <a:srgbClr val="000000"/>
                </a:solidFill>
              </a:rPr>
              <a:t>Collega’s van elkaar </a:t>
            </a:r>
          </a:p>
          <a:p>
            <a:r>
              <a:rPr lang="nl-BE" sz="2400" dirty="0">
                <a:solidFill>
                  <a:srgbClr val="000000"/>
                </a:solidFill>
              </a:rPr>
              <a:t>Je kent de kleine kantjes van elkaar</a:t>
            </a:r>
          </a:p>
          <a:p>
            <a:r>
              <a:rPr lang="nl-BE" sz="2400" dirty="0">
                <a:solidFill>
                  <a:srgbClr val="000000"/>
                </a:solidFill>
              </a:rPr>
              <a:t>Negatieve gewoontes vallen op</a:t>
            </a:r>
          </a:p>
          <a:p>
            <a:r>
              <a:rPr lang="nl-BE" sz="2400" dirty="0">
                <a:solidFill>
                  <a:srgbClr val="000000"/>
                </a:solidFill>
              </a:rPr>
              <a:t> Soms ongemakkelijk gevoel</a:t>
            </a:r>
          </a:p>
          <a:p>
            <a:endParaRPr lang="nl-BE" sz="2400" dirty="0">
              <a:solidFill>
                <a:srgbClr val="000000"/>
              </a:solidFill>
            </a:endParaRPr>
          </a:p>
          <a:p>
            <a:r>
              <a:rPr lang="nl-BE" sz="2400" b="1" dirty="0">
                <a:solidFill>
                  <a:srgbClr val="000000"/>
                </a:solidFill>
              </a:rPr>
              <a:t>Ontvangen van negatieve boodschappen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BE" sz="2400" dirty="0">
                <a:solidFill>
                  <a:srgbClr val="000000"/>
                </a:solidFill>
              </a:rPr>
              <a:t>Doe wat meer je best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BE" sz="2400" dirty="0">
                <a:solidFill>
                  <a:srgbClr val="000000"/>
                </a:solidFill>
              </a:rPr>
              <a:t>Haast je een beetje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BE" sz="2400" dirty="0">
                <a:solidFill>
                  <a:srgbClr val="000000"/>
                </a:solidFill>
              </a:rPr>
              <a:t>Wees sterk en laat je niet doen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BE" sz="2400" dirty="0">
                <a:solidFill>
                  <a:srgbClr val="000000"/>
                </a:solidFill>
              </a:rPr>
              <a:t>Doe niet flauw en beheers je emoties</a:t>
            </a:r>
          </a:p>
          <a:p>
            <a:pPr>
              <a:buFont typeface="Wingdings" panose="05000000000000000000" pitchFamily="2" charset="2"/>
              <a:buChar char="Ø"/>
            </a:pPr>
            <a:endParaRPr lang="nl-BE" sz="2400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nl-BE" sz="2400" dirty="0">
              <a:solidFill>
                <a:srgbClr val="0000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nl-BE" sz="2400" dirty="0">
              <a:solidFill>
                <a:srgbClr val="000000"/>
              </a:solidFill>
            </a:endParaRPr>
          </a:p>
          <a:p>
            <a:endParaRPr lang="nl-BE" sz="2400" dirty="0">
              <a:solidFill>
                <a:srgbClr val="000000"/>
              </a:solidFill>
            </a:endParaRPr>
          </a:p>
          <a:p>
            <a:endParaRPr lang="nl-BE" sz="2400" dirty="0">
              <a:solidFill>
                <a:srgbClr val="000000"/>
              </a:solidFill>
            </a:endParaRPr>
          </a:p>
          <a:p>
            <a:endParaRPr lang="nl-BE" sz="2400" dirty="0">
              <a:solidFill>
                <a:srgbClr val="000000"/>
              </a:solidFill>
            </a:endParaRPr>
          </a:p>
          <a:p>
            <a:endParaRPr lang="nl-BE" sz="2400" dirty="0">
              <a:solidFill>
                <a:srgbClr val="000000"/>
              </a:solidFill>
            </a:endParaRPr>
          </a:p>
          <a:p>
            <a:endParaRPr lang="nl-BE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85917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45F201BB-F8F9-47C3-9C54-D55FB7B52F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nl-BE">
                <a:solidFill>
                  <a:srgbClr val="FFFFFF"/>
                </a:solidFill>
              </a:rPr>
              <a:t>De fase van onderkenning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D762D8F-3D1F-4203-8970-FEB3C47099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223520"/>
            <a:ext cx="5908386" cy="6197600"/>
          </a:xfrm>
        </p:spPr>
        <p:txBody>
          <a:bodyPr anchor="ctr">
            <a:normAutofit/>
          </a:bodyPr>
          <a:lstStyle/>
          <a:p>
            <a:r>
              <a:rPr lang="nl-BE" sz="2400" dirty="0">
                <a:solidFill>
                  <a:srgbClr val="000000"/>
                </a:solidFill>
              </a:rPr>
              <a:t>Je wordt je bewust van de irritatie en kan dat gevoel benoemen</a:t>
            </a:r>
          </a:p>
          <a:p>
            <a:r>
              <a:rPr lang="nl-BE" sz="2400" dirty="0">
                <a:solidFill>
                  <a:srgbClr val="000000"/>
                </a:solidFill>
              </a:rPr>
              <a:t>Je minimaliseert om vrede te bewaren</a:t>
            </a:r>
          </a:p>
          <a:p>
            <a:r>
              <a:rPr lang="nl-BE" sz="2400" dirty="0">
                <a:solidFill>
                  <a:srgbClr val="000000"/>
                </a:solidFill>
              </a:rPr>
              <a:t>Het begint je wel te storen</a:t>
            </a:r>
          </a:p>
          <a:p>
            <a:pPr marL="0" indent="0">
              <a:buNone/>
            </a:pPr>
            <a:endParaRPr lang="nl-BE" sz="2400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nl-BE" sz="24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nl-BE" sz="2400" dirty="0">
                <a:solidFill>
                  <a:srgbClr val="000000"/>
                </a:solidFill>
              </a:rPr>
              <a:t>Maar je denkt tegelijkertijd een conflict is…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BE" sz="2400" dirty="0">
                <a:solidFill>
                  <a:srgbClr val="000000"/>
                </a:solidFill>
              </a:rPr>
              <a:t> teken van zwakte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BE" sz="2400" dirty="0">
                <a:solidFill>
                  <a:srgbClr val="000000"/>
                </a:solidFill>
              </a:rPr>
              <a:t> een drama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BE" sz="2400" dirty="0">
                <a:solidFill>
                  <a:srgbClr val="000000"/>
                </a:solidFill>
              </a:rPr>
              <a:t> levert nare reacties op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BE" sz="2400" dirty="0">
                <a:solidFill>
                  <a:srgbClr val="000000"/>
                </a:solidFill>
              </a:rPr>
              <a:t>Is een vorm van geweld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BE" sz="2400" dirty="0">
                <a:solidFill>
                  <a:srgbClr val="000000"/>
                </a:solidFill>
              </a:rPr>
              <a:t>Doet je inzien dat je zelf in de fout gaat</a:t>
            </a:r>
          </a:p>
          <a:p>
            <a:endParaRPr lang="nl-BE" sz="2400" dirty="0">
              <a:solidFill>
                <a:srgbClr val="000000"/>
              </a:solidFill>
            </a:endParaRPr>
          </a:p>
          <a:p>
            <a:endParaRPr lang="nl-BE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71163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9995E3B3-8D28-4B7B-B158-EB3E974B6B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nl-BE">
                <a:solidFill>
                  <a:srgbClr val="FFFFFF"/>
                </a:solidFill>
              </a:rPr>
              <a:t>De emotionele fase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39DE7F3-CB24-4353-A031-0941258870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37200" y="223520"/>
            <a:ext cx="6540500" cy="6634480"/>
          </a:xfrm>
        </p:spPr>
        <p:txBody>
          <a:bodyPr anchor="ctr">
            <a:normAutofit/>
          </a:bodyPr>
          <a:lstStyle/>
          <a:p>
            <a:pPr algn="just"/>
            <a:r>
              <a:rPr lang="nl-BE" sz="2400" dirty="0">
                <a:solidFill>
                  <a:srgbClr val="000000"/>
                </a:solidFill>
              </a:rPr>
              <a:t>Je voelt bijna een fysieke irritatie </a:t>
            </a:r>
          </a:p>
          <a:p>
            <a:r>
              <a:rPr lang="nl-BE" sz="2400" dirty="0">
                <a:solidFill>
                  <a:srgbClr val="000000"/>
                </a:solidFill>
              </a:rPr>
              <a:t>Het werkt op je systeem dat je de goede eigenschappen niet meer ziet</a:t>
            </a:r>
          </a:p>
          <a:p>
            <a:pPr algn="just"/>
            <a:r>
              <a:rPr lang="nl-BE" sz="2400" dirty="0">
                <a:solidFill>
                  <a:srgbClr val="000000"/>
                </a:solidFill>
              </a:rPr>
              <a:t>Je collega wordt een beetje dat gedrag</a:t>
            </a:r>
          </a:p>
          <a:p>
            <a:pPr algn="just"/>
            <a:r>
              <a:rPr lang="nl-BE" sz="2400" dirty="0">
                <a:solidFill>
                  <a:srgbClr val="000000"/>
                </a:solidFill>
              </a:rPr>
              <a:t>Gevoelens kan je nog net onderdrukken</a:t>
            </a:r>
          </a:p>
          <a:p>
            <a:pPr algn="just"/>
            <a:r>
              <a:rPr lang="nl-BE" sz="2400" dirty="0">
                <a:solidFill>
                  <a:srgbClr val="000000"/>
                </a:solidFill>
              </a:rPr>
              <a:t>Relativeren wordt moeilijk</a:t>
            </a:r>
          </a:p>
          <a:p>
            <a:pPr algn="just"/>
            <a:r>
              <a:rPr lang="nl-BE" sz="2400" dirty="0">
                <a:solidFill>
                  <a:srgbClr val="000000"/>
                </a:solidFill>
              </a:rPr>
              <a:t>Je emoties hopen zich op en dit straal je uit</a:t>
            </a:r>
          </a:p>
          <a:p>
            <a:pPr algn="just"/>
            <a:endParaRPr lang="nl-BE" sz="2400" dirty="0">
              <a:solidFill>
                <a:srgbClr val="000000"/>
              </a:solidFill>
            </a:endParaRPr>
          </a:p>
          <a:p>
            <a:pPr algn="just"/>
            <a:r>
              <a:rPr lang="nl-BE" sz="2400" b="1" dirty="0">
                <a:solidFill>
                  <a:srgbClr val="000000"/>
                </a:solidFill>
              </a:rPr>
              <a:t>Voel je van alles opborrelen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nl-BE" sz="2400" dirty="0">
                <a:solidFill>
                  <a:srgbClr val="000000"/>
                </a:solidFill>
              </a:rPr>
              <a:t>Ik word publiekelijk vernederd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nl-BE" sz="2400" dirty="0">
                <a:solidFill>
                  <a:srgbClr val="000000"/>
                </a:solidFill>
              </a:rPr>
              <a:t>Mijn woorden worden verdraaid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nl-BE" sz="2400" dirty="0">
                <a:solidFill>
                  <a:srgbClr val="000000"/>
                </a:solidFill>
              </a:rPr>
              <a:t>Ander komt afspraken niet na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nl-BE" sz="2400" dirty="0">
                <a:solidFill>
                  <a:srgbClr val="000000"/>
                </a:solidFill>
              </a:rPr>
              <a:t>Ze lachen me uit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nl-BE" sz="2400" dirty="0">
                <a:solidFill>
                  <a:srgbClr val="000000"/>
                </a:solidFill>
              </a:rPr>
              <a:t>Ik word gemanipuleerd</a:t>
            </a:r>
          </a:p>
        </p:txBody>
      </p:sp>
    </p:spTree>
    <p:extLst>
      <p:ext uri="{BB962C8B-B14F-4D97-AF65-F5344CB8AC3E}">
        <p14:creationId xmlns:p14="http://schemas.microsoft.com/office/powerpoint/2010/main" val="393419584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55D72E92-20E0-450F-A35A-C07FFE348B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nl-BE" dirty="0">
                <a:solidFill>
                  <a:srgbClr val="FFFFFF"/>
                </a:solidFill>
              </a:rPr>
              <a:t>De manifeste fase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E3B4446-EB43-4CA9-96C5-29A8862BF1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0574" y="801866"/>
            <a:ext cx="5306084" cy="5230634"/>
          </a:xfrm>
        </p:spPr>
        <p:txBody>
          <a:bodyPr anchor="ctr">
            <a:normAutofit/>
          </a:bodyPr>
          <a:lstStyle/>
          <a:p>
            <a:r>
              <a:rPr lang="nl-BE" sz="2400" dirty="0">
                <a:solidFill>
                  <a:srgbClr val="000000"/>
                </a:solidFill>
              </a:rPr>
              <a:t>De emmer loopt over</a:t>
            </a:r>
          </a:p>
          <a:p>
            <a:r>
              <a:rPr lang="nl-BE" sz="2400" dirty="0">
                <a:solidFill>
                  <a:srgbClr val="000000"/>
                </a:solidFill>
              </a:rPr>
              <a:t>Je laat je emoties de vrije loop</a:t>
            </a:r>
          </a:p>
          <a:p>
            <a:r>
              <a:rPr lang="nl-BE" sz="2400" dirty="0">
                <a:solidFill>
                  <a:srgbClr val="000000"/>
                </a:solidFill>
              </a:rPr>
              <a:t>Je barst uit</a:t>
            </a:r>
          </a:p>
          <a:p>
            <a:r>
              <a:rPr lang="nl-BE" sz="2400" dirty="0">
                <a:solidFill>
                  <a:srgbClr val="000000"/>
                </a:solidFill>
              </a:rPr>
              <a:t>Je kan ook dichtklappen</a:t>
            </a:r>
          </a:p>
          <a:p>
            <a:endParaRPr lang="nl-BE" sz="2400" dirty="0">
              <a:solidFill>
                <a:srgbClr val="000000"/>
              </a:solidFill>
            </a:endParaRPr>
          </a:p>
          <a:p>
            <a:r>
              <a:rPr lang="nl-BE" sz="2400" dirty="0">
                <a:solidFill>
                  <a:srgbClr val="000000"/>
                </a:solidFill>
              </a:rPr>
              <a:t>Spanning wordt meestal niet opgeroepen door de gebeurtenis zelf maar eerder door je reactie op die gebeurtenis</a:t>
            </a:r>
          </a:p>
          <a:p>
            <a:pPr marL="0" indent="0">
              <a:buNone/>
            </a:pPr>
            <a:r>
              <a:rPr lang="nl-BE" sz="2400" dirty="0">
                <a:solidFill>
                  <a:srgbClr val="000000"/>
                </a:solidFill>
              </a:rPr>
              <a:t>                  (</a:t>
            </a:r>
            <a:r>
              <a:rPr lang="nl-BE" sz="2400" dirty="0" err="1">
                <a:solidFill>
                  <a:srgbClr val="000000"/>
                </a:solidFill>
              </a:rPr>
              <a:t>Dr</a:t>
            </a:r>
            <a:r>
              <a:rPr lang="nl-BE" sz="2400" dirty="0">
                <a:solidFill>
                  <a:srgbClr val="000000"/>
                </a:solidFill>
              </a:rPr>
              <a:t> Robert </a:t>
            </a:r>
            <a:r>
              <a:rPr lang="nl-BE" sz="2400" dirty="0" err="1">
                <a:solidFill>
                  <a:srgbClr val="000000"/>
                </a:solidFill>
              </a:rPr>
              <a:t>Elliot</a:t>
            </a:r>
            <a:r>
              <a:rPr lang="nl-BE" sz="2400" dirty="0">
                <a:solidFill>
                  <a:srgbClr val="00000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6876178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9D1256-622E-4124-B1F7-3D116C5AE0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25425"/>
          </a:xfrm>
        </p:spPr>
        <p:txBody>
          <a:bodyPr>
            <a:normAutofit fontScale="90000"/>
          </a:bodyPr>
          <a:lstStyle/>
          <a:p>
            <a:endParaRPr lang="nl-BE" dirty="0"/>
          </a:p>
        </p:txBody>
      </p:sp>
      <p:graphicFrame>
        <p:nvGraphicFramePr>
          <p:cNvPr id="4" name="Tijdelijke aanduiding voor inhoud 3">
            <a:extLst>
              <a:ext uri="{FF2B5EF4-FFF2-40B4-BE49-F238E27FC236}">
                <a16:creationId xmlns:a16="http://schemas.microsoft.com/office/drawing/2014/main" id="{D6FA8F03-DF2D-4225-ADBF-111044D2131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5338420"/>
              </p:ext>
            </p:extLst>
          </p:nvPr>
        </p:nvGraphicFramePr>
        <p:xfrm>
          <a:off x="838200" y="85725"/>
          <a:ext cx="10515600" cy="6610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5896072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B854194-185D-494D-905C-7C7CB2E3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08211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4F5FA0D-0104-4987-8241-EFF7C85B88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1998" cy="6858000"/>
          </a:xfrm>
          <a:prstGeom prst="rect">
            <a:avLst/>
          </a:prstGeom>
          <a:gradFill>
            <a:gsLst>
              <a:gs pos="0">
                <a:schemeClr val="accent1">
                  <a:lumMod val="90000"/>
                </a:schemeClr>
              </a:gs>
              <a:gs pos="25000">
                <a:schemeClr val="accent1">
                  <a:lumMod val="90000"/>
                </a:schemeClr>
              </a:gs>
              <a:gs pos="94000">
                <a:schemeClr val="bg2">
                  <a:lumMod val="25000"/>
                </a:schemeClr>
              </a:gs>
              <a:gs pos="100000">
                <a:schemeClr val="bg2">
                  <a:lumMod val="2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897127E-6CEF-446C-BE87-93B7C46E49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F481C7EB-BDE6-4B0D-8C44-1F8513D713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79" y="2053641"/>
            <a:ext cx="3669161" cy="2760098"/>
          </a:xfrm>
        </p:spPr>
        <p:txBody>
          <a:bodyPr>
            <a:normAutofit/>
          </a:bodyPr>
          <a:lstStyle/>
          <a:p>
            <a:r>
              <a:rPr lang="nl-BE">
                <a:solidFill>
                  <a:srgbClr val="FFFFFF"/>
                </a:solidFill>
              </a:rPr>
              <a:t>Geweldloos communiceren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51C18B2-EB5C-47AC-B4C2-C392F6CBF0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91200" y="0"/>
            <a:ext cx="6309360" cy="6786880"/>
          </a:xfrm>
        </p:spPr>
        <p:txBody>
          <a:bodyPr anchor="ctr">
            <a:normAutofit lnSpcReduction="10000"/>
          </a:bodyPr>
          <a:lstStyle/>
          <a:p>
            <a:pPr marL="0" indent="0">
              <a:buNone/>
            </a:pPr>
            <a:r>
              <a:rPr lang="nl-BE" sz="2400" dirty="0">
                <a:solidFill>
                  <a:srgbClr val="000000"/>
                </a:solidFill>
              </a:rPr>
              <a:t>1 Beschrijf het ongewenste gedrag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BE" sz="2000" dirty="0">
                <a:solidFill>
                  <a:srgbClr val="000000"/>
                </a:solidFill>
              </a:rPr>
              <a:t>Wat kon je objectief, concreet en specifiek waarnemen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BE" sz="2000" dirty="0">
                <a:solidFill>
                  <a:srgbClr val="000000"/>
                </a:solidFill>
              </a:rPr>
              <a:t>Vermijd vermoedens en gissingen</a:t>
            </a:r>
          </a:p>
          <a:p>
            <a:pPr marL="0" indent="0">
              <a:buNone/>
            </a:pPr>
            <a:endParaRPr lang="nl-BE" sz="20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nl-BE" sz="2400" dirty="0">
                <a:solidFill>
                  <a:srgbClr val="000000"/>
                </a:solidFill>
              </a:rPr>
              <a:t>2 Uit je gevoelens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BE" sz="2000" dirty="0">
                <a:solidFill>
                  <a:srgbClr val="000000"/>
                </a:solidFill>
              </a:rPr>
              <a:t>Hoe komt het gedrag bij je over?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BE" sz="2000" dirty="0">
                <a:solidFill>
                  <a:srgbClr val="000000"/>
                </a:solidFill>
              </a:rPr>
              <a:t>Geef eerlijk aan wat je voelt</a:t>
            </a:r>
          </a:p>
          <a:p>
            <a:pPr marL="0" indent="0">
              <a:buNone/>
            </a:pPr>
            <a:endParaRPr lang="nl-BE" sz="20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nl-BE" sz="2400" dirty="0">
                <a:solidFill>
                  <a:srgbClr val="000000"/>
                </a:solidFill>
              </a:rPr>
              <a:t>3 Welke gedragsverandering wil je?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BE" sz="2000" dirty="0">
                <a:solidFill>
                  <a:srgbClr val="000000"/>
                </a:solidFill>
              </a:rPr>
              <a:t>Geef aan wat je wil, wat je nodig hebt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BE" sz="2000" dirty="0">
                <a:solidFill>
                  <a:srgbClr val="000000"/>
                </a:solidFill>
              </a:rPr>
              <a:t>Doe dit zo concreet mogelijk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BE" sz="2000" dirty="0">
                <a:solidFill>
                  <a:srgbClr val="000000"/>
                </a:solidFill>
              </a:rPr>
              <a:t>Vraag verandering van gedrag, niet van karakter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BE" sz="2000" dirty="0">
                <a:solidFill>
                  <a:srgbClr val="000000"/>
                </a:solidFill>
              </a:rPr>
              <a:t>Zorg dat het haalbaar is</a:t>
            </a:r>
          </a:p>
          <a:p>
            <a:pPr marL="0" indent="0">
              <a:buNone/>
            </a:pPr>
            <a:endParaRPr lang="nl-BE" sz="2000" dirty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nl-BE" sz="2400" dirty="0">
                <a:solidFill>
                  <a:srgbClr val="000000"/>
                </a:solidFill>
              </a:rPr>
              <a:t>4 Wat levert het op?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BE" sz="2000" dirty="0">
                <a:solidFill>
                  <a:srgbClr val="000000"/>
                </a:solidFill>
              </a:rPr>
              <a:t>Beschrijf de gevolgen van de gedragsverandering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nl-BE" sz="2000" dirty="0">
                <a:solidFill>
                  <a:srgbClr val="000000"/>
                </a:solidFill>
              </a:rPr>
              <a:t>Maak concrete afspraken over dit contract en vraag om akkoord</a:t>
            </a:r>
          </a:p>
        </p:txBody>
      </p:sp>
    </p:spTree>
    <p:extLst>
      <p:ext uri="{BB962C8B-B14F-4D97-AF65-F5344CB8AC3E}">
        <p14:creationId xmlns:p14="http://schemas.microsoft.com/office/powerpoint/2010/main" val="390751722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2">
            <a:extLst>
              <a:ext uri="{FF2B5EF4-FFF2-40B4-BE49-F238E27FC236}">
                <a16:creationId xmlns:a16="http://schemas.microsoft.com/office/drawing/2014/main" id="{6EBF06A5-4173-45DE-87B1-0791E098A3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75">
            <a:extLst>
              <a:ext uri="{FF2B5EF4-FFF2-40B4-BE49-F238E27FC236}">
                <a16:creationId xmlns:a16="http://schemas.microsoft.com/office/drawing/2014/main" id="{869A01FF-E930-4B34-9942-5ACABF37FE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0" y="1691640"/>
            <a:ext cx="10052100" cy="5166360"/>
          </a:xfrm>
          <a:custGeom>
            <a:avLst/>
            <a:gdLst>
              <a:gd name="connsiteX0" fmla="*/ 0 w 9786594"/>
              <a:gd name="connsiteY0" fmla="*/ 0 h 5032376"/>
              <a:gd name="connsiteX1" fmla="*/ 2130696 w 9786594"/>
              <a:gd name="connsiteY1" fmla="*/ 0 h 5032376"/>
              <a:gd name="connsiteX2" fmla="*/ 4685057 w 9786594"/>
              <a:gd name="connsiteY2" fmla="*/ 0 h 5032376"/>
              <a:gd name="connsiteX3" fmla="*/ 6291520 w 9786594"/>
              <a:gd name="connsiteY3" fmla="*/ 0 h 5032376"/>
              <a:gd name="connsiteX4" fmla="*/ 7449885 w 9786594"/>
              <a:gd name="connsiteY4" fmla="*/ 0 h 5032376"/>
              <a:gd name="connsiteX5" fmla="*/ 7455943 w 9786594"/>
              <a:gd name="connsiteY5" fmla="*/ 0 h 5032376"/>
              <a:gd name="connsiteX6" fmla="*/ 9786594 w 9786594"/>
              <a:gd name="connsiteY6" fmla="*/ 5032376 h 5032376"/>
              <a:gd name="connsiteX7" fmla="*/ 0 w 9786594"/>
              <a:gd name="connsiteY7" fmla="*/ 5032376 h 50323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786594" h="5032376">
                <a:moveTo>
                  <a:pt x="0" y="0"/>
                </a:moveTo>
                <a:lnTo>
                  <a:pt x="2130696" y="0"/>
                </a:lnTo>
                <a:lnTo>
                  <a:pt x="4685057" y="0"/>
                </a:lnTo>
                <a:lnTo>
                  <a:pt x="6291520" y="0"/>
                </a:lnTo>
                <a:lnTo>
                  <a:pt x="7449885" y="0"/>
                </a:lnTo>
                <a:lnTo>
                  <a:pt x="7455943" y="0"/>
                </a:lnTo>
                <a:lnTo>
                  <a:pt x="9786594" y="5032376"/>
                </a:lnTo>
                <a:lnTo>
                  <a:pt x="0" y="5032376"/>
                </a:lnTo>
                <a:close/>
              </a:path>
            </a:pathLst>
          </a:cu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F54E03B-0815-48E3-A823-801C1FB824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11483"/>
          </a:xfrm>
        </p:spPr>
        <p:txBody>
          <a:bodyPr>
            <a:normAutofit fontScale="90000"/>
          </a:bodyPr>
          <a:lstStyle/>
          <a:p>
            <a:endParaRPr lang="nl-BE" dirty="0">
              <a:solidFill>
                <a:srgbClr val="000000"/>
              </a:solidFill>
            </a:endParaRPr>
          </a:p>
        </p:txBody>
      </p:sp>
      <p:graphicFrame>
        <p:nvGraphicFramePr>
          <p:cNvPr id="7" name="Tijdelijke aanduiding voor inhoud 2">
            <a:extLst>
              <a:ext uri="{FF2B5EF4-FFF2-40B4-BE49-F238E27FC236}">
                <a16:creationId xmlns:a16="http://schemas.microsoft.com/office/drawing/2014/main" id="{C850B37A-42B1-43B6-929C-AB01DA46445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72109561"/>
              </p:ext>
            </p:extLst>
          </p:nvPr>
        </p:nvGraphicFramePr>
        <p:xfrm>
          <a:off x="838200" y="2015406"/>
          <a:ext cx="6588625" cy="40659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9" name="Afbeelding 8">
            <a:extLst>
              <a:ext uri="{FF2B5EF4-FFF2-40B4-BE49-F238E27FC236}">
                <a16:creationId xmlns:a16="http://schemas.microsoft.com/office/drawing/2014/main" id="{4DB3F3A3-0268-457C-9794-14E00190B58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1535" y="5724362"/>
            <a:ext cx="3394125" cy="1133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11009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D70B121-56F4-4848-B38B-182089D909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F897881-CB57-403C-80CA-7E988D2DD4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nl-BE" sz="3700" cap="all">
                <a:solidFill>
                  <a:schemeClr val="accent1"/>
                </a:solidFill>
              </a:rPr>
              <a:t>DE 7 VERSCHILLENDE CATEGORIEËN</a:t>
            </a:r>
            <a:endParaRPr lang="nl-BE" sz="3700">
              <a:solidFill>
                <a:schemeClr val="accent1"/>
              </a:solidFill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D72A2C9-F3CA-4216-8BAD-FA4C970C3C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148D840-5590-4DEA-B86B-CE29DFCE53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anchor="ctr">
            <a:normAutofit/>
          </a:bodyPr>
          <a:lstStyle/>
          <a:p>
            <a:pPr fontAlgn="base"/>
            <a:r>
              <a:rPr lang="nl-BE" sz="2400" b="1" u="sng"/>
              <a:t>Stimulantia</a:t>
            </a:r>
            <a:r>
              <a:rPr lang="nl-BE" sz="2400"/>
              <a:t> - stimulerend, energieopwekkend</a:t>
            </a:r>
            <a:r>
              <a:rPr lang="en-US" sz="2400"/>
              <a:t>​</a:t>
            </a:r>
          </a:p>
          <a:p>
            <a:pPr fontAlgn="base"/>
            <a:r>
              <a:rPr lang="nl-BE" sz="2400" b="1" u="sng"/>
              <a:t>Empathogenen</a:t>
            </a:r>
            <a:r>
              <a:rPr lang="nl-BE" sz="2400"/>
              <a:t> - wekt/versterkt gevoelens</a:t>
            </a:r>
            <a:r>
              <a:rPr lang="en-US" sz="2400"/>
              <a:t>​</a:t>
            </a:r>
          </a:p>
          <a:p>
            <a:pPr fontAlgn="base"/>
            <a:r>
              <a:rPr lang="nl-BE" sz="2400" b="1" u="sng"/>
              <a:t>Hallucinogenen</a:t>
            </a:r>
            <a:r>
              <a:rPr lang="nl-BE" sz="2400"/>
              <a:t> - je ziet dingen die er niet zijn (realiteitsverlies)</a:t>
            </a:r>
            <a:r>
              <a:rPr lang="en-US" sz="2400"/>
              <a:t>​</a:t>
            </a:r>
          </a:p>
          <a:p>
            <a:pPr fontAlgn="base"/>
            <a:r>
              <a:rPr lang="nl-BE" sz="2400" b="1" u="sng"/>
              <a:t>Dissociatieven</a:t>
            </a:r>
            <a:r>
              <a:rPr lang="nl-BE" sz="2400"/>
              <a:t> - verbreken of verminderen de connectie tussen lichaam en geest</a:t>
            </a:r>
            <a:r>
              <a:rPr lang="en-US" sz="2400"/>
              <a:t>​</a:t>
            </a:r>
          </a:p>
          <a:p>
            <a:pPr fontAlgn="base"/>
            <a:r>
              <a:rPr lang="nl-BE" sz="2400" b="1" u="sng"/>
              <a:t>Cannabinoïden</a:t>
            </a:r>
            <a:r>
              <a:rPr lang="nl-BE" sz="2400"/>
              <a:t> - werkzame stoffen in cannabis,  thc, cbd, cbn…</a:t>
            </a:r>
            <a:r>
              <a:rPr lang="en-US" sz="2400"/>
              <a:t>​</a:t>
            </a:r>
          </a:p>
          <a:p>
            <a:pPr fontAlgn="base"/>
            <a:r>
              <a:rPr lang="nl-BE" sz="2400" b="1" u="sng"/>
              <a:t>Verdovende</a:t>
            </a:r>
            <a:r>
              <a:rPr lang="nl-BE" sz="2400"/>
              <a:t> - verdovend </a:t>
            </a:r>
            <a:r>
              <a:rPr lang="en-US" sz="2400"/>
              <a:t>​</a:t>
            </a:r>
          </a:p>
          <a:p>
            <a:pPr fontAlgn="base"/>
            <a:r>
              <a:rPr lang="nl-BE" sz="2400" b="1" u="sng"/>
              <a:t>Opioïden</a:t>
            </a:r>
            <a:r>
              <a:rPr lang="nl-BE" sz="2400"/>
              <a:t> - opiumachtige eigenschappen (pijnstillend, kalmerend)</a:t>
            </a:r>
            <a:endParaRPr lang="en-US" sz="2400"/>
          </a:p>
          <a:p>
            <a:endParaRPr lang="nl-BE" sz="2400"/>
          </a:p>
        </p:txBody>
      </p:sp>
    </p:spTree>
    <p:extLst>
      <p:ext uri="{BB962C8B-B14F-4D97-AF65-F5344CB8AC3E}">
        <p14:creationId xmlns:p14="http://schemas.microsoft.com/office/powerpoint/2010/main" val="2710145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4E8205-5939-40DE-A02D-91E4143A60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320" y="365125"/>
            <a:ext cx="5120114" cy="1692794"/>
          </a:xfrm>
        </p:spPr>
        <p:txBody>
          <a:bodyPr>
            <a:normAutofit/>
          </a:bodyPr>
          <a:lstStyle/>
          <a:p>
            <a:r>
              <a:rPr lang="nl-BE" sz="3700" b="1" dirty="0"/>
              <a:t>Cocaïne </a:t>
            </a:r>
            <a:br>
              <a:rPr lang="nl-BE" sz="3700" dirty="0"/>
            </a:br>
            <a:r>
              <a:rPr lang="nl-BE" sz="3700" dirty="0"/>
              <a:t>(stimulerende middelen)</a:t>
            </a:r>
            <a:r>
              <a:rPr lang="en-US" sz="3700" dirty="0"/>
              <a:t>​</a:t>
            </a:r>
            <a:br>
              <a:rPr lang="en-US" sz="3700" dirty="0"/>
            </a:br>
            <a:endParaRPr lang="nl-BE" sz="3700" dirty="0"/>
          </a:p>
        </p:txBody>
      </p: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E4A809D5-3600-46D4-A466-67F2349A54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55320" y="2316480"/>
            <a:ext cx="4572000" cy="0"/>
          </a:xfrm>
          <a:prstGeom prst="straightConnector1">
            <a:avLst/>
          </a:prstGeom>
          <a:ln w="19050" cap="sq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F8332BE-DAA2-4FB2-81B3-25F7F61EE1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321" y="2575034"/>
            <a:ext cx="5120113" cy="3462228"/>
          </a:xfrm>
        </p:spPr>
        <p:txBody>
          <a:bodyPr>
            <a:normAutofit lnSpcReduction="10000"/>
          </a:bodyPr>
          <a:lstStyle/>
          <a:p>
            <a:pPr fontAlgn="base"/>
            <a:r>
              <a:rPr lang="nl-BE" sz="2000" u="sng" dirty="0"/>
              <a:t>Manier van gebruiken</a:t>
            </a:r>
            <a:r>
              <a:rPr lang="en-US" sz="2000" dirty="0"/>
              <a:t>​</a:t>
            </a:r>
          </a:p>
          <a:p>
            <a:pPr fontAlgn="base"/>
            <a:r>
              <a:rPr lang="nl-BE" sz="2000" dirty="0"/>
              <a:t>Snuiven</a:t>
            </a:r>
            <a:r>
              <a:rPr lang="en-US" sz="2000" dirty="0"/>
              <a:t>​</a:t>
            </a:r>
          </a:p>
          <a:p>
            <a:pPr fontAlgn="base"/>
            <a:r>
              <a:rPr lang="nl-BE" sz="2000" dirty="0"/>
              <a:t>Spuiten (oplossen in water)</a:t>
            </a:r>
            <a:r>
              <a:rPr lang="en-US" sz="2000" dirty="0"/>
              <a:t>​</a:t>
            </a:r>
          </a:p>
          <a:p>
            <a:pPr fontAlgn="base"/>
            <a:r>
              <a:rPr lang="nl-BE" sz="2000" dirty="0"/>
              <a:t>Roken (base = gekookt)</a:t>
            </a:r>
            <a:r>
              <a:rPr lang="en-US" sz="2000" dirty="0"/>
              <a:t>​</a:t>
            </a:r>
          </a:p>
          <a:p>
            <a:pPr marL="0" indent="0" fontAlgn="base">
              <a:buNone/>
            </a:pPr>
            <a:r>
              <a:rPr lang="nl-BE" sz="2000" dirty="0"/>
              <a:t>​</a:t>
            </a:r>
          </a:p>
          <a:p>
            <a:pPr fontAlgn="base"/>
            <a:r>
              <a:rPr lang="nl-BE" sz="2000" u="sng" dirty="0"/>
              <a:t>Gebruikt materiaal</a:t>
            </a:r>
            <a:r>
              <a:rPr lang="en-US" sz="2000" dirty="0"/>
              <a:t>​</a:t>
            </a:r>
          </a:p>
          <a:p>
            <a:pPr fontAlgn="base"/>
            <a:r>
              <a:rPr lang="nl-BE" sz="2000" dirty="0"/>
              <a:t>Opgerold briefje</a:t>
            </a:r>
            <a:r>
              <a:rPr lang="en-US" sz="2000" dirty="0"/>
              <a:t>​</a:t>
            </a:r>
          </a:p>
          <a:p>
            <a:pPr fontAlgn="base"/>
            <a:r>
              <a:rPr lang="nl-BE" sz="2000" dirty="0"/>
              <a:t>Rietje</a:t>
            </a:r>
            <a:r>
              <a:rPr lang="en-US" sz="2000" dirty="0"/>
              <a:t>​</a:t>
            </a:r>
          </a:p>
          <a:p>
            <a:pPr fontAlgn="base"/>
            <a:r>
              <a:rPr lang="nl-BE" sz="2000" dirty="0"/>
              <a:t>Bankkaart</a:t>
            </a:r>
            <a:endParaRPr lang="en-US" sz="2000" dirty="0"/>
          </a:p>
          <a:p>
            <a:endParaRPr lang="nl-BE" sz="1500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83316599-3C7C-4F0C-A509-835F6B83EB6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18" r="16134" b="-1"/>
          <a:stretch/>
        </p:blipFill>
        <p:spPr bwMode="auto">
          <a:xfrm>
            <a:off x="5878849" y="10"/>
            <a:ext cx="6313150" cy="6857987"/>
          </a:xfrm>
          <a:custGeom>
            <a:avLst/>
            <a:gdLst>
              <a:gd name="connsiteX0" fmla="*/ 65565 w 6313150"/>
              <a:gd name="connsiteY0" fmla="*/ 0 h 6857997"/>
              <a:gd name="connsiteX1" fmla="*/ 6313150 w 6313150"/>
              <a:gd name="connsiteY1" fmla="*/ 0 h 6857997"/>
              <a:gd name="connsiteX2" fmla="*/ 6313150 w 6313150"/>
              <a:gd name="connsiteY2" fmla="*/ 6857997 h 6857997"/>
              <a:gd name="connsiteX3" fmla="*/ 3293946 w 6313150"/>
              <a:gd name="connsiteY3" fmla="*/ 6857997 h 6857997"/>
              <a:gd name="connsiteX4" fmla="*/ 3235857 w 6313150"/>
              <a:gd name="connsiteY4" fmla="*/ 6823061 h 6857997"/>
              <a:gd name="connsiteX5" fmla="*/ 0 w 6313150"/>
              <a:gd name="connsiteY5" fmla="*/ 951803 h 6857997"/>
              <a:gd name="connsiteX6" fmla="*/ 31536 w 6313150"/>
              <a:gd name="connsiteY6" fmla="*/ 285771 h 685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313150" h="6857997">
                <a:moveTo>
                  <a:pt x="65565" y="0"/>
                </a:moveTo>
                <a:lnTo>
                  <a:pt x="6313150" y="0"/>
                </a:lnTo>
                <a:lnTo>
                  <a:pt x="6313150" y="6857997"/>
                </a:lnTo>
                <a:lnTo>
                  <a:pt x="3293946" y="6857997"/>
                </a:lnTo>
                <a:lnTo>
                  <a:pt x="3235857" y="6823061"/>
                </a:lnTo>
                <a:cubicBezTo>
                  <a:pt x="1291240" y="5592803"/>
                  <a:pt x="0" y="3423096"/>
                  <a:pt x="0" y="951803"/>
                </a:cubicBezTo>
                <a:cubicBezTo>
                  <a:pt x="0" y="727140"/>
                  <a:pt x="10673" y="504970"/>
                  <a:pt x="31536" y="285771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4127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448BC411-BD8A-4621-BE18-25EB032CD3C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00" r="7235"/>
          <a:stretch/>
        </p:blipFill>
        <p:spPr bwMode="auto">
          <a:xfrm>
            <a:off x="6083786" y="-168318"/>
            <a:ext cx="6261330" cy="3932313"/>
          </a:xfrm>
          <a:prstGeom prst="rect">
            <a:avLst/>
          </a:prstGeom>
          <a:noFill/>
          <a:effectLst>
            <a:softEdge rad="5334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>
            <a:extLst>
              <a:ext uri="{FF2B5EF4-FFF2-40B4-BE49-F238E27FC236}">
                <a16:creationId xmlns:a16="http://schemas.microsoft.com/office/drawing/2014/main" id="{DECD6ABD-20FD-45A8-8720-19F97171B52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40" r="-1" b="7425"/>
          <a:stretch/>
        </p:blipFill>
        <p:spPr bwMode="auto">
          <a:xfrm>
            <a:off x="6089904" y="2487168"/>
            <a:ext cx="6263640" cy="4215384"/>
          </a:xfrm>
          <a:prstGeom prst="rect">
            <a:avLst/>
          </a:prstGeom>
          <a:noFill/>
          <a:effectLst>
            <a:softEdge rad="5334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3" name="Picture 72">
            <a:extLst>
              <a:ext uri="{FF2B5EF4-FFF2-40B4-BE49-F238E27FC236}">
                <a16:creationId xmlns:a16="http://schemas.microsoft.com/office/drawing/2014/main" id="{22901FED-4FC9-4ED5-8123-C98BCD1616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04BB5CDC-BBF1-4ACF-BAE5-0E245D1133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998" y="798445"/>
            <a:ext cx="4803636" cy="1311664"/>
          </a:xfrm>
        </p:spPr>
        <p:txBody>
          <a:bodyPr>
            <a:normAutofit fontScale="90000"/>
          </a:bodyPr>
          <a:lstStyle/>
          <a:p>
            <a:r>
              <a:rPr lang="nl-BE" sz="4000" b="1" dirty="0">
                <a:solidFill>
                  <a:srgbClr val="000000"/>
                </a:solidFill>
              </a:rPr>
              <a:t>Speed/amfetamine</a:t>
            </a:r>
            <a:br>
              <a:rPr lang="nl-BE" sz="4000" dirty="0">
                <a:solidFill>
                  <a:srgbClr val="000000"/>
                </a:solidFill>
              </a:rPr>
            </a:br>
            <a:r>
              <a:rPr lang="nl-BE" sz="3100" dirty="0">
                <a:solidFill>
                  <a:srgbClr val="000000"/>
                </a:solidFill>
              </a:rPr>
              <a:t>(stimulerende middelen)</a:t>
            </a:r>
            <a:br>
              <a:rPr lang="nl-BE" sz="4000" dirty="0">
                <a:solidFill>
                  <a:srgbClr val="000000"/>
                </a:solidFill>
              </a:rPr>
            </a:br>
            <a:endParaRPr lang="nl-BE" sz="4000" dirty="0">
              <a:solidFill>
                <a:srgbClr val="000000"/>
              </a:solidFill>
            </a:endParaRP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D3A9560-4BFC-487B-896F-196E102493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997" y="2272143"/>
            <a:ext cx="4803637" cy="3788830"/>
          </a:xfrm>
        </p:spPr>
        <p:txBody>
          <a:bodyPr anchor="ctr">
            <a:normAutofit/>
          </a:bodyPr>
          <a:lstStyle/>
          <a:p>
            <a:pPr fontAlgn="base"/>
            <a:r>
              <a:rPr lang="nl-BE" sz="2000" u="sng" dirty="0">
                <a:solidFill>
                  <a:srgbClr val="000000"/>
                </a:solidFill>
              </a:rPr>
              <a:t>Manier van gebruiken</a:t>
            </a:r>
            <a:r>
              <a:rPr lang="en-US" sz="2000" dirty="0">
                <a:solidFill>
                  <a:srgbClr val="000000"/>
                </a:solidFill>
              </a:rPr>
              <a:t>​</a:t>
            </a:r>
          </a:p>
          <a:p>
            <a:pPr fontAlgn="base"/>
            <a:r>
              <a:rPr lang="nl-BE" sz="2000" dirty="0">
                <a:solidFill>
                  <a:srgbClr val="000000"/>
                </a:solidFill>
              </a:rPr>
              <a:t>Snuiven</a:t>
            </a:r>
            <a:r>
              <a:rPr lang="en-US" sz="2000" dirty="0">
                <a:solidFill>
                  <a:srgbClr val="000000"/>
                </a:solidFill>
              </a:rPr>
              <a:t>​</a:t>
            </a:r>
          </a:p>
          <a:p>
            <a:pPr fontAlgn="base"/>
            <a:r>
              <a:rPr lang="nl-BE" sz="2000" dirty="0">
                <a:solidFill>
                  <a:srgbClr val="000000"/>
                </a:solidFill>
              </a:rPr>
              <a:t>Slikken</a:t>
            </a:r>
            <a:r>
              <a:rPr lang="en-US" sz="2000" dirty="0">
                <a:solidFill>
                  <a:srgbClr val="000000"/>
                </a:solidFill>
              </a:rPr>
              <a:t>​</a:t>
            </a:r>
          </a:p>
          <a:p>
            <a:pPr fontAlgn="base"/>
            <a:r>
              <a:rPr lang="nl-BE" sz="2000" dirty="0">
                <a:solidFill>
                  <a:srgbClr val="000000"/>
                </a:solidFill>
              </a:rPr>
              <a:t>Spuiten</a:t>
            </a:r>
            <a:r>
              <a:rPr lang="en-US" sz="2000" dirty="0">
                <a:solidFill>
                  <a:srgbClr val="000000"/>
                </a:solidFill>
              </a:rPr>
              <a:t>​</a:t>
            </a:r>
          </a:p>
          <a:p>
            <a:pPr fontAlgn="base"/>
            <a:r>
              <a:rPr lang="nl-BE" sz="2000" dirty="0">
                <a:solidFill>
                  <a:srgbClr val="000000"/>
                </a:solidFill>
              </a:rPr>
              <a:t>​</a:t>
            </a:r>
          </a:p>
          <a:p>
            <a:pPr fontAlgn="base"/>
            <a:r>
              <a:rPr lang="nl-BE" sz="2000" u="sng" dirty="0">
                <a:solidFill>
                  <a:srgbClr val="000000"/>
                </a:solidFill>
              </a:rPr>
              <a:t>Gebruikt materiaal</a:t>
            </a:r>
            <a:r>
              <a:rPr lang="en-US" sz="2000" dirty="0">
                <a:solidFill>
                  <a:srgbClr val="000000"/>
                </a:solidFill>
              </a:rPr>
              <a:t>​</a:t>
            </a:r>
          </a:p>
          <a:p>
            <a:pPr fontAlgn="base"/>
            <a:r>
              <a:rPr lang="nl-BE" sz="2000" dirty="0">
                <a:solidFill>
                  <a:srgbClr val="000000"/>
                </a:solidFill>
              </a:rPr>
              <a:t>Opgerold briefje</a:t>
            </a:r>
            <a:r>
              <a:rPr lang="en-US" sz="2000" dirty="0">
                <a:solidFill>
                  <a:srgbClr val="000000"/>
                </a:solidFill>
              </a:rPr>
              <a:t>​</a:t>
            </a:r>
          </a:p>
          <a:p>
            <a:pPr fontAlgn="base"/>
            <a:r>
              <a:rPr lang="nl-BE" sz="2000" dirty="0">
                <a:solidFill>
                  <a:srgbClr val="000000"/>
                </a:solidFill>
              </a:rPr>
              <a:t>Rietje</a:t>
            </a:r>
            <a:r>
              <a:rPr lang="en-US" sz="2000" dirty="0">
                <a:solidFill>
                  <a:srgbClr val="000000"/>
                </a:solidFill>
              </a:rPr>
              <a:t>​</a:t>
            </a:r>
          </a:p>
          <a:p>
            <a:pPr fontAlgn="base"/>
            <a:r>
              <a:rPr lang="nl-BE" sz="2000" dirty="0">
                <a:solidFill>
                  <a:srgbClr val="000000"/>
                </a:solidFill>
              </a:rPr>
              <a:t>Bankkaart</a:t>
            </a:r>
            <a:endParaRPr lang="en-US" sz="2000" dirty="0">
              <a:solidFill>
                <a:srgbClr val="000000"/>
              </a:solidFill>
            </a:endParaRPr>
          </a:p>
          <a:p>
            <a:endParaRPr lang="nl-BE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309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Rectangle 191">
            <a:extLst>
              <a:ext uri="{FF2B5EF4-FFF2-40B4-BE49-F238E27FC236}">
                <a16:creationId xmlns:a16="http://schemas.microsoft.com/office/drawing/2014/main" id="{4841EA57-DEA6-4BE9-B11E-1FBCC76BE1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8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DB0B5CD2-6287-4FE0-AC28-986318796B4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301" r="-3" b="31215"/>
          <a:stretch/>
        </p:blipFill>
        <p:spPr bwMode="auto">
          <a:xfrm>
            <a:off x="5926240" y="10"/>
            <a:ext cx="6265758" cy="2285990"/>
          </a:xfrm>
          <a:custGeom>
            <a:avLst/>
            <a:gdLst>
              <a:gd name="connsiteX0" fmla="*/ 0 w 6265758"/>
              <a:gd name="connsiteY0" fmla="*/ 0 h 2286000"/>
              <a:gd name="connsiteX1" fmla="*/ 6265758 w 6265758"/>
              <a:gd name="connsiteY1" fmla="*/ 0 h 2286000"/>
              <a:gd name="connsiteX2" fmla="*/ 6265758 w 6265758"/>
              <a:gd name="connsiteY2" fmla="*/ 2286000 h 2286000"/>
              <a:gd name="connsiteX3" fmla="*/ 1062168 w 6265758"/>
              <a:gd name="connsiteY3" fmla="*/ 2286000 h 2286000"/>
              <a:gd name="connsiteX4" fmla="*/ 790683 w 6265758"/>
              <a:gd name="connsiteY4" fmla="*/ 1700078 h 2286000"/>
              <a:gd name="connsiteX5" fmla="*/ 787725 w 6265758"/>
              <a:gd name="connsiteY5" fmla="*/ 1700078 h 228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265758" h="2286000">
                <a:moveTo>
                  <a:pt x="0" y="0"/>
                </a:moveTo>
                <a:lnTo>
                  <a:pt x="6265758" y="0"/>
                </a:lnTo>
                <a:lnTo>
                  <a:pt x="6265758" y="2286000"/>
                </a:lnTo>
                <a:lnTo>
                  <a:pt x="1062168" y="2286000"/>
                </a:lnTo>
                <a:lnTo>
                  <a:pt x="790683" y="1700078"/>
                </a:lnTo>
                <a:lnTo>
                  <a:pt x="787725" y="1700078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>
            <a:extLst>
              <a:ext uri="{FF2B5EF4-FFF2-40B4-BE49-F238E27FC236}">
                <a16:creationId xmlns:a16="http://schemas.microsoft.com/office/drawing/2014/main" id="{F879A166-E1D9-4FFA-985F-76C4C813936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979" r="-2" b="12961"/>
          <a:stretch/>
        </p:blipFill>
        <p:spPr bwMode="auto">
          <a:xfrm>
            <a:off x="6988408" y="2286000"/>
            <a:ext cx="5203590" cy="2286000"/>
          </a:xfrm>
          <a:custGeom>
            <a:avLst/>
            <a:gdLst>
              <a:gd name="connsiteX0" fmla="*/ 0 w 5203590"/>
              <a:gd name="connsiteY0" fmla="*/ 0 h 2286000"/>
              <a:gd name="connsiteX1" fmla="*/ 5203590 w 5203590"/>
              <a:gd name="connsiteY1" fmla="*/ 0 h 2286000"/>
              <a:gd name="connsiteX2" fmla="*/ 5203590 w 5203590"/>
              <a:gd name="connsiteY2" fmla="*/ 2286000 h 2286000"/>
              <a:gd name="connsiteX3" fmla="*/ 1059212 w 5203590"/>
              <a:gd name="connsiteY3" fmla="*/ 2286000 h 2286000"/>
              <a:gd name="connsiteX4" fmla="*/ 925708 w 5203590"/>
              <a:gd name="connsiteY4" fmla="*/ 1997870 h 2286000"/>
              <a:gd name="connsiteX5" fmla="*/ 925707 w 5203590"/>
              <a:gd name="connsiteY5" fmla="*/ 1997870 h 228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203590" h="2286000">
                <a:moveTo>
                  <a:pt x="0" y="0"/>
                </a:moveTo>
                <a:lnTo>
                  <a:pt x="5203590" y="0"/>
                </a:lnTo>
                <a:lnTo>
                  <a:pt x="5203590" y="2286000"/>
                </a:lnTo>
                <a:lnTo>
                  <a:pt x="1059212" y="2286000"/>
                </a:lnTo>
                <a:lnTo>
                  <a:pt x="925708" y="1997870"/>
                </a:lnTo>
                <a:lnTo>
                  <a:pt x="925707" y="199787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Picture 12">
            <a:extLst>
              <a:ext uri="{FF2B5EF4-FFF2-40B4-BE49-F238E27FC236}">
                <a16:creationId xmlns:a16="http://schemas.microsoft.com/office/drawing/2014/main" id="{95AE89AA-99A8-4B8B-BB31-FE85C7E500D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929" r="-1" b="27911"/>
          <a:stretch/>
        </p:blipFill>
        <p:spPr bwMode="auto">
          <a:xfrm>
            <a:off x="8047618" y="4572000"/>
            <a:ext cx="4144382" cy="2286000"/>
          </a:xfrm>
          <a:custGeom>
            <a:avLst/>
            <a:gdLst>
              <a:gd name="connsiteX0" fmla="*/ 0 w 4144382"/>
              <a:gd name="connsiteY0" fmla="*/ 0 h 2286000"/>
              <a:gd name="connsiteX1" fmla="*/ 4144382 w 4144382"/>
              <a:gd name="connsiteY1" fmla="*/ 0 h 2286000"/>
              <a:gd name="connsiteX2" fmla="*/ 4144382 w 4144382"/>
              <a:gd name="connsiteY2" fmla="*/ 2286000 h 2286000"/>
              <a:gd name="connsiteX3" fmla="*/ 1054581 w 4144382"/>
              <a:gd name="connsiteY3" fmla="*/ 2286000 h 2286000"/>
              <a:gd name="connsiteX4" fmla="*/ 1054581 w 4144382"/>
              <a:gd name="connsiteY4" fmla="*/ 2285999 h 2286000"/>
              <a:gd name="connsiteX5" fmla="*/ 1059211 w 4144382"/>
              <a:gd name="connsiteY5" fmla="*/ 2285999 h 228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144382" h="2286000">
                <a:moveTo>
                  <a:pt x="0" y="0"/>
                </a:moveTo>
                <a:lnTo>
                  <a:pt x="4144382" y="0"/>
                </a:lnTo>
                <a:lnTo>
                  <a:pt x="4144382" y="2286000"/>
                </a:lnTo>
                <a:lnTo>
                  <a:pt x="1054581" y="2286000"/>
                </a:lnTo>
                <a:lnTo>
                  <a:pt x="1054581" y="2285999"/>
                </a:lnTo>
                <a:lnTo>
                  <a:pt x="1059211" y="2285999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3" name="Freeform 15">
            <a:extLst>
              <a:ext uri="{FF2B5EF4-FFF2-40B4-BE49-F238E27FC236}">
                <a16:creationId xmlns:a16="http://schemas.microsoft.com/office/drawing/2014/main" id="{A26922E4-CEB0-4BFE-BAD1-403E6A417D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590203" cy="6858000"/>
          </a:xfrm>
          <a:custGeom>
            <a:avLst/>
            <a:gdLst>
              <a:gd name="connsiteX0" fmla="*/ 0 w 9590203"/>
              <a:gd name="connsiteY0" fmla="*/ 0 h 6858000"/>
              <a:gd name="connsiteX1" fmla="*/ 6414049 w 9590203"/>
              <a:gd name="connsiteY1" fmla="*/ 0 h 6858000"/>
              <a:gd name="connsiteX2" fmla="*/ 9590203 w 9590203"/>
              <a:gd name="connsiteY2" fmla="*/ 6858000 h 6858000"/>
              <a:gd name="connsiteX3" fmla="*/ 0 w 9590203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590203" h="6858000">
                <a:moveTo>
                  <a:pt x="0" y="0"/>
                </a:moveTo>
                <a:lnTo>
                  <a:pt x="6414049" y="0"/>
                </a:lnTo>
                <a:lnTo>
                  <a:pt x="9590203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04FE0E0-BBBE-4146-94D9-ACD885EA4D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088040" cy="1325563"/>
          </a:xfrm>
        </p:spPr>
        <p:txBody>
          <a:bodyPr>
            <a:normAutofit/>
          </a:bodyPr>
          <a:lstStyle/>
          <a:p>
            <a:r>
              <a:rPr lang="nl-BE" sz="4000">
                <a:solidFill>
                  <a:srgbClr val="000000"/>
                </a:solidFill>
              </a:rPr>
              <a:t>Cannabis</a:t>
            </a:r>
            <a:br>
              <a:rPr lang="nl-BE" sz="4000">
                <a:solidFill>
                  <a:srgbClr val="000000"/>
                </a:solidFill>
              </a:rPr>
            </a:br>
            <a:r>
              <a:rPr lang="nl-BE" sz="4000">
                <a:solidFill>
                  <a:srgbClr val="000000"/>
                </a:solidFill>
              </a:rPr>
              <a:t>(Cannabinoiden)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E76C3B9-EE4B-471B-9252-C74AA2AE56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21249"/>
            <a:ext cx="5707565" cy="4155713"/>
          </a:xfrm>
        </p:spPr>
        <p:txBody>
          <a:bodyPr>
            <a:normAutofit fontScale="85000" lnSpcReduction="20000"/>
          </a:bodyPr>
          <a:lstStyle/>
          <a:p>
            <a:pPr fontAlgn="base"/>
            <a:r>
              <a:rPr lang="nl-BE" sz="2400" u="sng" dirty="0">
                <a:solidFill>
                  <a:srgbClr val="000000"/>
                </a:solidFill>
              </a:rPr>
              <a:t>Manier van gebruiken</a:t>
            </a:r>
            <a:r>
              <a:rPr lang="en-US" sz="2400" dirty="0">
                <a:solidFill>
                  <a:srgbClr val="000000"/>
                </a:solidFill>
              </a:rPr>
              <a:t>​</a:t>
            </a:r>
          </a:p>
          <a:p>
            <a:pPr fontAlgn="base"/>
            <a:r>
              <a:rPr lang="nl-BE" sz="2400" dirty="0">
                <a:solidFill>
                  <a:srgbClr val="000000"/>
                </a:solidFill>
              </a:rPr>
              <a:t>Roken</a:t>
            </a:r>
            <a:r>
              <a:rPr lang="en-US" sz="2400" dirty="0">
                <a:solidFill>
                  <a:srgbClr val="000000"/>
                </a:solidFill>
              </a:rPr>
              <a:t>​</a:t>
            </a:r>
          </a:p>
          <a:p>
            <a:pPr fontAlgn="base"/>
            <a:r>
              <a:rPr lang="nl-BE" sz="2400" dirty="0">
                <a:solidFill>
                  <a:srgbClr val="000000"/>
                </a:solidFill>
              </a:rPr>
              <a:t>Verwerkt in voedsel (spacecake)</a:t>
            </a:r>
            <a:r>
              <a:rPr lang="en-US" sz="2400" dirty="0">
                <a:solidFill>
                  <a:srgbClr val="000000"/>
                </a:solidFill>
              </a:rPr>
              <a:t>​</a:t>
            </a:r>
          </a:p>
          <a:p>
            <a:pPr fontAlgn="base"/>
            <a:r>
              <a:rPr lang="nl-BE" sz="2400" dirty="0">
                <a:solidFill>
                  <a:srgbClr val="000000"/>
                </a:solidFill>
              </a:rPr>
              <a:t>Verwerkt in drank (thee) </a:t>
            </a:r>
            <a:r>
              <a:rPr lang="en-US" sz="2400" dirty="0">
                <a:solidFill>
                  <a:srgbClr val="000000"/>
                </a:solidFill>
              </a:rPr>
              <a:t>​</a:t>
            </a:r>
          </a:p>
          <a:p>
            <a:pPr fontAlgn="base"/>
            <a:r>
              <a:rPr lang="nl-BE" sz="2400" dirty="0">
                <a:solidFill>
                  <a:srgbClr val="000000"/>
                </a:solidFill>
              </a:rPr>
              <a:t>​Olie</a:t>
            </a:r>
          </a:p>
          <a:p>
            <a:pPr fontAlgn="base"/>
            <a:r>
              <a:rPr lang="nl-BE" sz="2400" u="sng" dirty="0">
                <a:solidFill>
                  <a:srgbClr val="000000"/>
                </a:solidFill>
              </a:rPr>
              <a:t>Gebruikt materiaal</a:t>
            </a:r>
            <a:r>
              <a:rPr lang="en-US" sz="2400" dirty="0">
                <a:solidFill>
                  <a:srgbClr val="000000"/>
                </a:solidFill>
              </a:rPr>
              <a:t>​</a:t>
            </a:r>
          </a:p>
          <a:p>
            <a:pPr fontAlgn="base"/>
            <a:r>
              <a:rPr lang="nl-BE" sz="2400" dirty="0">
                <a:solidFill>
                  <a:srgbClr val="000000"/>
                </a:solidFill>
              </a:rPr>
              <a:t>Filters</a:t>
            </a:r>
            <a:r>
              <a:rPr lang="en-US" sz="2400" dirty="0">
                <a:solidFill>
                  <a:srgbClr val="000000"/>
                </a:solidFill>
              </a:rPr>
              <a:t>​</a:t>
            </a:r>
          </a:p>
          <a:p>
            <a:pPr fontAlgn="base"/>
            <a:r>
              <a:rPr lang="nl-BE" sz="2400" dirty="0">
                <a:solidFill>
                  <a:srgbClr val="000000"/>
                </a:solidFill>
              </a:rPr>
              <a:t>Blaadjes</a:t>
            </a:r>
            <a:r>
              <a:rPr lang="en-US" sz="2400" dirty="0">
                <a:solidFill>
                  <a:srgbClr val="000000"/>
                </a:solidFill>
              </a:rPr>
              <a:t>​</a:t>
            </a:r>
          </a:p>
          <a:p>
            <a:pPr fontAlgn="base"/>
            <a:r>
              <a:rPr lang="nl-BE" sz="2400" dirty="0">
                <a:solidFill>
                  <a:srgbClr val="000000"/>
                </a:solidFill>
              </a:rPr>
              <a:t>Plastic zakje met cannabis</a:t>
            </a:r>
            <a:r>
              <a:rPr lang="en-US" sz="2400" dirty="0">
                <a:solidFill>
                  <a:srgbClr val="000000"/>
                </a:solidFill>
              </a:rPr>
              <a:t>​</a:t>
            </a:r>
          </a:p>
          <a:p>
            <a:pPr fontAlgn="base"/>
            <a:r>
              <a:rPr lang="nl-BE" sz="2400" dirty="0">
                <a:solidFill>
                  <a:srgbClr val="000000"/>
                </a:solidFill>
              </a:rPr>
              <a:t>Tabak</a:t>
            </a:r>
            <a:r>
              <a:rPr lang="en-US" sz="2400" dirty="0">
                <a:solidFill>
                  <a:srgbClr val="000000"/>
                </a:solidFill>
              </a:rPr>
              <a:t>​</a:t>
            </a:r>
          </a:p>
          <a:p>
            <a:pPr fontAlgn="base"/>
            <a:r>
              <a:rPr lang="nl-BE" sz="2400" dirty="0">
                <a:solidFill>
                  <a:srgbClr val="000000"/>
                </a:solidFill>
              </a:rPr>
              <a:t>Hasjpijp</a:t>
            </a:r>
          </a:p>
          <a:p>
            <a:pPr fontAlgn="base"/>
            <a:r>
              <a:rPr lang="nl-BE" sz="2400" dirty="0" err="1">
                <a:solidFill>
                  <a:srgbClr val="000000"/>
                </a:solidFill>
              </a:rPr>
              <a:t>Vaper</a:t>
            </a:r>
            <a:endParaRPr lang="en-US" sz="2400" dirty="0">
              <a:solidFill>
                <a:srgbClr val="000000"/>
              </a:solidFill>
            </a:endParaRPr>
          </a:p>
          <a:p>
            <a:endParaRPr lang="nl-BE" sz="17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62994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>
            <a:extLst>
              <a:ext uri="{FF2B5EF4-FFF2-40B4-BE49-F238E27FC236}">
                <a16:creationId xmlns:a16="http://schemas.microsoft.com/office/drawing/2014/main" id="{9F77BD94-AEEC-4349-9E90-B3C198C313E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5410" b="-1"/>
          <a:stretch/>
        </p:blipFill>
        <p:spPr bwMode="auto">
          <a:xfrm>
            <a:off x="5797543" y="10"/>
            <a:ext cx="639415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" name="Picture 70">
            <a:extLst>
              <a:ext uri="{FF2B5EF4-FFF2-40B4-BE49-F238E27FC236}">
                <a16:creationId xmlns:a16="http://schemas.microsoft.com/office/drawing/2014/main" id="{54DDEBDD-D8BD-41A6-8A0D-B00E3768B0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73BCF3EE-C3AF-4ADD-9FD0-412EFF6113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998" y="798445"/>
            <a:ext cx="4803636" cy="1311664"/>
          </a:xfrm>
        </p:spPr>
        <p:txBody>
          <a:bodyPr>
            <a:normAutofit/>
          </a:bodyPr>
          <a:lstStyle/>
          <a:p>
            <a:r>
              <a:rPr lang="nl-BE" dirty="0" err="1">
                <a:solidFill>
                  <a:srgbClr val="000000"/>
                </a:solidFill>
              </a:rPr>
              <a:t>Ketamine</a:t>
            </a:r>
            <a:br>
              <a:rPr lang="nl-BE" dirty="0">
                <a:solidFill>
                  <a:srgbClr val="000000"/>
                </a:solidFill>
              </a:rPr>
            </a:br>
            <a:r>
              <a:rPr lang="nl-BE" dirty="0">
                <a:solidFill>
                  <a:srgbClr val="000000"/>
                </a:solidFill>
              </a:rPr>
              <a:t>(</a:t>
            </a:r>
            <a:r>
              <a:rPr lang="nl-BE" dirty="0" err="1">
                <a:solidFill>
                  <a:srgbClr val="000000"/>
                </a:solidFill>
              </a:rPr>
              <a:t>Dissociatieven</a:t>
            </a:r>
            <a:r>
              <a:rPr lang="nl-BE" dirty="0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62F92BA-0C76-4954-9F5F-1D24ABA8D0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997" y="2272143"/>
            <a:ext cx="4706803" cy="3788830"/>
          </a:xfrm>
        </p:spPr>
        <p:txBody>
          <a:bodyPr anchor="ctr">
            <a:normAutofit lnSpcReduction="10000"/>
          </a:bodyPr>
          <a:lstStyle/>
          <a:p>
            <a:pPr fontAlgn="base"/>
            <a:r>
              <a:rPr lang="nl-BE" sz="2000" u="sng" dirty="0">
                <a:solidFill>
                  <a:srgbClr val="000000"/>
                </a:solidFill>
              </a:rPr>
              <a:t>Manier van gebruiken</a:t>
            </a:r>
            <a:r>
              <a:rPr lang="en-US" sz="2000" dirty="0">
                <a:solidFill>
                  <a:srgbClr val="000000"/>
                </a:solidFill>
              </a:rPr>
              <a:t>​</a:t>
            </a:r>
          </a:p>
          <a:p>
            <a:pPr fontAlgn="base"/>
            <a:r>
              <a:rPr lang="nl-BE" sz="2000" dirty="0">
                <a:solidFill>
                  <a:srgbClr val="000000"/>
                </a:solidFill>
              </a:rPr>
              <a:t>Snuiven</a:t>
            </a:r>
            <a:r>
              <a:rPr lang="en-US" sz="2000" dirty="0">
                <a:solidFill>
                  <a:srgbClr val="000000"/>
                </a:solidFill>
              </a:rPr>
              <a:t>​</a:t>
            </a:r>
          </a:p>
          <a:p>
            <a:pPr fontAlgn="base"/>
            <a:r>
              <a:rPr lang="nl-BE" sz="2000" dirty="0">
                <a:solidFill>
                  <a:srgbClr val="000000"/>
                </a:solidFill>
              </a:rPr>
              <a:t>Spuiten</a:t>
            </a:r>
            <a:r>
              <a:rPr lang="en-US" sz="2000" dirty="0">
                <a:solidFill>
                  <a:srgbClr val="000000"/>
                </a:solidFill>
              </a:rPr>
              <a:t>​</a:t>
            </a:r>
          </a:p>
          <a:p>
            <a:pPr fontAlgn="base"/>
            <a:r>
              <a:rPr lang="nl-BE" sz="2000" dirty="0">
                <a:solidFill>
                  <a:srgbClr val="000000"/>
                </a:solidFill>
              </a:rPr>
              <a:t>Slikken (uitzonderlijk)</a:t>
            </a:r>
            <a:r>
              <a:rPr lang="en-US" sz="2000" dirty="0">
                <a:solidFill>
                  <a:srgbClr val="000000"/>
                </a:solidFill>
              </a:rPr>
              <a:t>​</a:t>
            </a:r>
          </a:p>
          <a:p>
            <a:pPr fontAlgn="base"/>
            <a:r>
              <a:rPr lang="nl-BE" sz="2000" dirty="0">
                <a:solidFill>
                  <a:srgbClr val="000000"/>
                </a:solidFill>
              </a:rPr>
              <a:t>​</a:t>
            </a:r>
          </a:p>
          <a:p>
            <a:pPr fontAlgn="base"/>
            <a:r>
              <a:rPr lang="nl-BE" sz="2000" u="sng" dirty="0">
                <a:solidFill>
                  <a:srgbClr val="000000"/>
                </a:solidFill>
              </a:rPr>
              <a:t>Gebruikt materiaal</a:t>
            </a:r>
            <a:r>
              <a:rPr lang="en-US" sz="2000" dirty="0">
                <a:solidFill>
                  <a:srgbClr val="000000"/>
                </a:solidFill>
              </a:rPr>
              <a:t>​</a:t>
            </a:r>
          </a:p>
          <a:p>
            <a:pPr fontAlgn="base"/>
            <a:r>
              <a:rPr lang="nl-BE" sz="2000" dirty="0">
                <a:solidFill>
                  <a:srgbClr val="000000"/>
                </a:solidFill>
              </a:rPr>
              <a:t>Opgerold briefje of rietje</a:t>
            </a:r>
            <a:r>
              <a:rPr lang="en-US" sz="2000" dirty="0">
                <a:solidFill>
                  <a:srgbClr val="000000"/>
                </a:solidFill>
              </a:rPr>
              <a:t>​</a:t>
            </a:r>
          </a:p>
          <a:p>
            <a:pPr fontAlgn="base"/>
            <a:r>
              <a:rPr lang="nl-BE" sz="2000" dirty="0">
                <a:solidFill>
                  <a:srgbClr val="000000"/>
                </a:solidFill>
              </a:rPr>
              <a:t>Bankkaart</a:t>
            </a:r>
            <a:r>
              <a:rPr lang="en-US" sz="2000" dirty="0">
                <a:solidFill>
                  <a:srgbClr val="000000"/>
                </a:solidFill>
              </a:rPr>
              <a:t>​</a:t>
            </a:r>
          </a:p>
          <a:p>
            <a:pPr fontAlgn="base"/>
            <a:r>
              <a:rPr lang="nl-BE" sz="2000" dirty="0">
                <a:solidFill>
                  <a:srgbClr val="000000"/>
                </a:solidFill>
              </a:rPr>
              <a:t>Gladde contrasterende ondergrond</a:t>
            </a:r>
            <a:r>
              <a:rPr lang="en-US" sz="2000" dirty="0">
                <a:solidFill>
                  <a:srgbClr val="000000"/>
                </a:solidFill>
              </a:rPr>
              <a:t>​</a:t>
            </a:r>
          </a:p>
          <a:p>
            <a:pPr fontAlgn="base"/>
            <a:r>
              <a:rPr lang="nl-BE" sz="2000" dirty="0">
                <a:solidFill>
                  <a:srgbClr val="000000"/>
                </a:solidFill>
              </a:rPr>
              <a:t>Op de top van een sleutel</a:t>
            </a:r>
            <a:endParaRPr lang="en-US" sz="2000" dirty="0">
              <a:solidFill>
                <a:srgbClr val="000000"/>
              </a:solidFill>
            </a:endParaRPr>
          </a:p>
          <a:p>
            <a:endParaRPr lang="nl-BE" sz="17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30311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>
            <a:extLst>
              <a:ext uri="{FF2B5EF4-FFF2-40B4-BE49-F238E27FC236}">
                <a16:creationId xmlns:a16="http://schemas.microsoft.com/office/drawing/2014/main" id="{2105FE8F-AD6B-4AE5-BF75-588CDE709FB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29" r="24335" b="-1"/>
          <a:stretch/>
        </p:blipFill>
        <p:spPr bwMode="auto">
          <a:xfrm>
            <a:off x="5797543" y="10"/>
            <a:ext cx="6394152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" name="Picture 70">
            <a:extLst>
              <a:ext uri="{FF2B5EF4-FFF2-40B4-BE49-F238E27FC236}">
                <a16:creationId xmlns:a16="http://schemas.microsoft.com/office/drawing/2014/main" id="{54DDEBDD-D8BD-41A6-8A0D-B00E3768B0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 flipV="1"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B1D5775F-8C22-42A6-B461-88651EB1A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998" y="798445"/>
            <a:ext cx="4803636" cy="1311664"/>
          </a:xfrm>
        </p:spPr>
        <p:txBody>
          <a:bodyPr>
            <a:normAutofit/>
          </a:bodyPr>
          <a:lstStyle/>
          <a:p>
            <a:r>
              <a:rPr lang="nl-BE" dirty="0">
                <a:solidFill>
                  <a:srgbClr val="000000"/>
                </a:solidFill>
              </a:rPr>
              <a:t>XTC</a:t>
            </a:r>
            <a:br>
              <a:rPr lang="nl-BE" dirty="0">
                <a:solidFill>
                  <a:srgbClr val="000000"/>
                </a:solidFill>
              </a:rPr>
            </a:br>
            <a:r>
              <a:rPr lang="nl-BE" dirty="0">
                <a:solidFill>
                  <a:srgbClr val="000000"/>
                </a:solidFill>
              </a:rPr>
              <a:t>(</a:t>
            </a:r>
            <a:r>
              <a:rPr lang="nl-BE" dirty="0" err="1">
                <a:solidFill>
                  <a:srgbClr val="000000"/>
                </a:solidFill>
              </a:rPr>
              <a:t>empathogenen</a:t>
            </a:r>
            <a:r>
              <a:rPr lang="nl-BE" dirty="0">
                <a:solidFill>
                  <a:srgbClr val="000000"/>
                </a:solidFill>
              </a:rPr>
              <a:t>)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6F404B1-C80A-4E66-847C-3947B47085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997" y="2272143"/>
            <a:ext cx="4706803" cy="3788830"/>
          </a:xfrm>
        </p:spPr>
        <p:txBody>
          <a:bodyPr anchor="ctr">
            <a:normAutofit/>
          </a:bodyPr>
          <a:lstStyle/>
          <a:p>
            <a:pPr fontAlgn="base"/>
            <a:r>
              <a:rPr lang="nl-BE" sz="2000" u="sng" dirty="0">
                <a:solidFill>
                  <a:srgbClr val="000000"/>
                </a:solidFill>
              </a:rPr>
              <a:t>Manier van gebruiken</a:t>
            </a:r>
            <a:r>
              <a:rPr lang="en-US" sz="2000" dirty="0">
                <a:solidFill>
                  <a:srgbClr val="000000"/>
                </a:solidFill>
              </a:rPr>
              <a:t>​</a:t>
            </a:r>
          </a:p>
          <a:p>
            <a:pPr fontAlgn="base"/>
            <a:r>
              <a:rPr lang="nl-BE" sz="2000" dirty="0">
                <a:solidFill>
                  <a:srgbClr val="000000"/>
                </a:solidFill>
              </a:rPr>
              <a:t>Slikken</a:t>
            </a:r>
            <a:r>
              <a:rPr lang="en-US" sz="2000" dirty="0">
                <a:solidFill>
                  <a:srgbClr val="000000"/>
                </a:solidFill>
              </a:rPr>
              <a:t>​</a:t>
            </a:r>
          </a:p>
          <a:p>
            <a:pPr fontAlgn="base"/>
            <a:r>
              <a:rPr lang="nl-BE" sz="2000" dirty="0">
                <a:solidFill>
                  <a:srgbClr val="000000"/>
                </a:solidFill>
              </a:rPr>
              <a:t>Drinken (poedervorm)</a:t>
            </a:r>
            <a:r>
              <a:rPr lang="en-US" sz="2000" dirty="0">
                <a:solidFill>
                  <a:srgbClr val="000000"/>
                </a:solidFill>
              </a:rPr>
              <a:t>​</a:t>
            </a:r>
          </a:p>
          <a:p>
            <a:pPr fontAlgn="base"/>
            <a:r>
              <a:rPr lang="nl-BE" sz="2000" dirty="0">
                <a:solidFill>
                  <a:srgbClr val="000000"/>
                </a:solidFill>
              </a:rPr>
              <a:t>Snuiven ( komt weinig voor)</a:t>
            </a:r>
            <a:endParaRPr lang="en-US" sz="2000" dirty="0">
              <a:solidFill>
                <a:srgbClr val="000000"/>
              </a:solidFill>
            </a:endParaRPr>
          </a:p>
          <a:p>
            <a:endParaRPr lang="nl-BE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23894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07341C3-1E4D-4BF2-AECB-68946FDD7A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nl-BE">
                <a:solidFill>
                  <a:srgbClr val="FFFFFF"/>
                </a:solidFill>
              </a:rPr>
              <a:t>Alcohol</a:t>
            </a:r>
          </a:p>
        </p:txBody>
      </p:sp>
      <p:graphicFrame>
        <p:nvGraphicFramePr>
          <p:cNvPr id="5" name="Tijdelijke aanduiding voor inhoud 2">
            <a:extLst>
              <a:ext uri="{FF2B5EF4-FFF2-40B4-BE49-F238E27FC236}">
                <a16:creationId xmlns:a16="http://schemas.microsoft.com/office/drawing/2014/main" id="{BD924A30-5F69-443B-AD6A-729DED2D8D3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4271780"/>
              </p:ext>
            </p:extLst>
          </p:nvPr>
        </p:nvGraphicFramePr>
        <p:xfrm>
          <a:off x="5194300" y="470924"/>
          <a:ext cx="6672580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0757611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430</TotalTime>
  <Words>1098</Words>
  <Application>Microsoft Office PowerPoint</Application>
  <PresentationFormat>Breedbeeld</PresentationFormat>
  <Paragraphs>250</Paragraphs>
  <Slides>29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29</vt:i4>
      </vt:variant>
    </vt:vector>
  </HeadingPairs>
  <TitlesOfParts>
    <vt:vector size="34" baseType="lpstr">
      <vt:lpstr>Arial</vt:lpstr>
      <vt:lpstr>Calibri</vt:lpstr>
      <vt:lpstr>Calibri Light</vt:lpstr>
      <vt:lpstr>Wingdings</vt:lpstr>
      <vt:lpstr>Kantoorthema</vt:lpstr>
      <vt:lpstr>Fuifbuddie</vt:lpstr>
      <vt:lpstr>Wat doet drugs precies? </vt:lpstr>
      <vt:lpstr>DE 7 VERSCHILLENDE CATEGORIEËN</vt:lpstr>
      <vt:lpstr>Cocaïne  (stimulerende middelen)​ </vt:lpstr>
      <vt:lpstr>Speed/amfetamine (stimulerende middelen) </vt:lpstr>
      <vt:lpstr>Cannabis (Cannabinoiden)</vt:lpstr>
      <vt:lpstr>Ketamine (Dissociatieven)</vt:lpstr>
      <vt:lpstr>XTC (empathogenen)</vt:lpstr>
      <vt:lpstr>Alcohol</vt:lpstr>
      <vt:lpstr>Gedestilleerde dranken</vt:lpstr>
      <vt:lpstr>Het gevaar bij combinatiegebruik</vt:lpstr>
      <vt:lpstr>Risicosituaties herkennen en daarop inspelen</vt:lpstr>
      <vt:lpstr>Conflicthantering </vt:lpstr>
      <vt:lpstr>Voel je je tekortgedaan of gedwarsboomd? </vt:lpstr>
      <vt:lpstr>Conflicten horen bij het leven  (enkele factoren die conflicten in de hand werken)</vt:lpstr>
      <vt:lpstr>Verschillende soorten conflicten</vt:lpstr>
      <vt:lpstr>Verschillende soorten conflicten</vt:lpstr>
      <vt:lpstr>Verschillende soorten conflicten</vt:lpstr>
      <vt:lpstr>Verschillende soorten conflicten</vt:lpstr>
      <vt:lpstr>Verschillende soorten conflicten</vt:lpstr>
      <vt:lpstr>Verschillende soorten conflicten</vt:lpstr>
      <vt:lpstr>De 4 conflictfasen</vt:lpstr>
      <vt:lpstr>De latente fase </vt:lpstr>
      <vt:lpstr>De fase van onderkenning</vt:lpstr>
      <vt:lpstr>De emotionele fase </vt:lpstr>
      <vt:lpstr>De manifeste fase</vt:lpstr>
      <vt:lpstr>PowerPoint-presentatie</vt:lpstr>
      <vt:lpstr>Geweldloos communiceren 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Fuifbuddie</dc:title>
  <dc:creator>Jurgen Verleyen</dc:creator>
  <cp:lastModifiedBy>Jurgen Verleyen</cp:lastModifiedBy>
  <cp:revision>5</cp:revision>
  <dcterms:created xsi:type="dcterms:W3CDTF">2019-10-15T11:04:02Z</dcterms:created>
  <dcterms:modified xsi:type="dcterms:W3CDTF">2020-01-09T08:33:06Z</dcterms:modified>
</cp:coreProperties>
</file>