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4"/>
    <p:sldMasterId id="2147483688" r:id="rId5"/>
    <p:sldMasterId id="2147483660" r:id="rId6"/>
  </p:sldMasterIdLst>
  <p:notesMasterIdLst>
    <p:notesMasterId r:id="rId31"/>
  </p:notesMasterIdLst>
  <p:sldIdLst>
    <p:sldId id="260" r:id="rId7"/>
    <p:sldId id="259" r:id="rId8"/>
    <p:sldId id="290" r:id="rId9"/>
    <p:sldId id="261" r:id="rId10"/>
    <p:sldId id="299" r:id="rId11"/>
    <p:sldId id="268" r:id="rId12"/>
    <p:sldId id="291" r:id="rId13"/>
    <p:sldId id="304" r:id="rId14"/>
    <p:sldId id="305" r:id="rId15"/>
    <p:sldId id="263" r:id="rId16"/>
    <p:sldId id="269" r:id="rId17"/>
    <p:sldId id="271" r:id="rId18"/>
    <p:sldId id="272" r:id="rId19"/>
    <p:sldId id="262" r:id="rId20"/>
    <p:sldId id="278" r:id="rId21"/>
    <p:sldId id="275" r:id="rId22"/>
    <p:sldId id="300" r:id="rId23"/>
    <p:sldId id="301" r:id="rId24"/>
    <p:sldId id="279" r:id="rId25"/>
    <p:sldId id="273" r:id="rId26"/>
    <p:sldId id="280" r:id="rId27"/>
    <p:sldId id="302" r:id="rId28"/>
    <p:sldId id="298" r:id="rId29"/>
    <p:sldId id="297" r:id="rId30"/>
  </p:sldIdLst>
  <p:sldSz cx="12192000" cy="6858000"/>
  <p:notesSz cx="6858000" cy="9144000"/>
  <p:defaultTextStyle>
    <a:defPPr>
      <a:defRPr lang="nl-BE"/>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4346"/>
    <a:srgbClr val="61FE22"/>
    <a:srgbClr val="E30613"/>
    <a:srgbClr val="F9F9F9"/>
    <a:srgbClr val="EFEFEF"/>
    <a:srgbClr val="A365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07B8FD-2D58-44DF-9808-4963D15B94F2}" v="38" dt="2023-10-23T09:49:05.71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2" autoAdjust="0"/>
    <p:restoredTop sz="92564" autoAdjust="0"/>
  </p:normalViewPr>
  <p:slideViewPr>
    <p:cSldViewPr snapToGrid="0">
      <p:cViewPr>
        <p:scale>
          <a:sx n="75" d="100"/>
          <a:sy n="75" d="100"/>
        </p:scale>
        <p:origin x="43"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ppe Staelens" userId="a04229d5-7f2b-47f2-8e6f-8b14e2867756" providerId="ADAL" clId="{0147CC6B-E1D1-4F60-BE62-6DCFF5A3B918}"/>
    <pc:docChg chg="modSld sldOrd">
      <pc:chgData name="Seppe Staelens" userId="a04229d5-7f2b-47f2-8e6f-8b14e2867756" providerId="ADAL" clId="{0147CC6B-E1D1-4F60-BE62-6DCFF5A3B918}" dt="2023-09-11T08:48:47.112" v="1"/>
      <pc:docMkLst>
        <pc:docMk/>
      </pc:docMkLst>
      <pc:sldChg chg="ord">
        <pc:chgData name="Seppe Staelens" userId="a04229d5-7f2b-47f2-8e6f-8b14e2867756" providerId="ADAL" clId="{0147CC6B-E1D1-4F60-BE62-6DCFF5A3B918}" dt="2023-09-11T08:48:47.112" v="1"/>
        <pc:sldMkLst>
          <pc:docMk/>
          <pc:sldMk cId="1888897189" sldId="275"/>
        </pc:sldMkLst>
      </pc:sldChg>
    </pc:docChg>
  </pc:docChgLst>
  <pc:docChgLst>
    <pc:chgData name="Laurence Singier" userId="S::laurence.singier@kortrijk.be::427cd5a1-eaf1-499a-932c-832c885c4d6e" providerId="AD" clId="Web-{8BC1E816-457D-48D6-AD0E-0E3089C126E0}"/>
    <pc:docChg chg="modSld sldOrd">
      <pc:chgData name="Laurence Singier" userId="S::laurence.singier@kortrijk.be::427cd5a1-eaf1-499a-932c-832c885c4d6e" providerId="AD" clId="Web-{8BC1E816-457D-48D6-AD0E-0E3089C126E0}" dt="2023-09-26T07:17:24.978" v="145" actId="14100"/>
      <pc:docMkLst>
        <pc:docMk/>
      </pc:docMkLst>
      <pc:sldChg chg="addSp modSp">
        <pc:chgData name="Laurence Singier" userId="S::laurence.singier@kortrijk.be::427cd5a1-eaf1-499a-932c-832c885c4d6e" providerId="AD" clId="Web-{8BC1E816-457D-48D6-AD0E-0E3089C126E0}" dt="2023-09-26T07:05:54.169" v="117"/>
        <pc:sldMkLst>
          <pc:docMk/>
          <pc:sldMk cId="347437698" sldId="259"/>
        </pc:sldMkLst>
        <pc:graphicFrameChg chg="mod modGraphic">
          <ac:chgData name="Laurence Singier" userId="S::laurence.singier@kortrijk.be::427cd5a1-eaf1-499a-932c-832c885c4d6e" providerId="AD" clId="Web-{8BC1E816-457D-48D6-AD0E-0E3089C126E0}" dt="2023-09-26T07:05:54.169" v="117"/>
          <ac:graphicFrameMkLst>
            <pc:docMk/>
            <pc:sldMk cId="347437698" sldId="259"/>
            <ac:graphicFrameMk id="5" creationId="{950A966B-D39B-4EBD-3641-90B4F8D62F1F}"/>
          </ac:graphicFrameMkLst>
        </pc:graphicFrameChg>
        <pc:picChg chg="add mod">
          <ac:chgData name="Laurence Singier" userId="S::laurence.singier@kortrijk.be::427cd5a1-eaf1-499a-932c-832c885c4d6e" providerId="AD" clId="Web-{8BC1E816-457D-48D6-AD0E-0E3089C126E0}" dt="2023-09-26T06:59:43.053" v="6" actId="1076"/>
          <ac:picMkLst>
            <pc:docMk/>
            <pc:sldMk cId="347437698" sldId="259"/>
            <ac:picMk id="3" creationId="{5084ACF1-4086-F053-2520-F156307DED0A}"/>
          </ac:picMkLst>
        </pc:picChg>
      </pc:sldChg>
      <pc:sldChg chg="modSp">
        <pc:chgData name="Laurence Singier" userId="S::laurence.singier@kortrijk.be::427cd5a1-eaf1-499a-932c-832c885c4d6e" providerId="AD" clId="Web-{8BC1E816-457D-48D6-AD0E-0E3089C126E0}" dt="2023-09-26T06:59:34.521" v="2" actId="1076"/>
        <pc:sldMkLst>
          <pc:docMk/>
          <pc:sldMk cId="3004279218" sldId="260"/>
        </pc:sldMkLst>
        <pc:picChg chg="mod">
          <ac:chgData name="Laurence Singier" userId="S::laurence.singier@kortrijk.be::427cd5a1-eaf1-499a-932c-832c885c4d6e" providerId="AD" clId="Web-{8BC1E816-457D-48D6-AD0E-0E3089C126E0}" dt="2023-09-26T06:59:34.521" v="2" actId="1076"/>
          <ac:picMkLst>
            <pc:docMk/>
            <pc:sldMk cId="3004279218" sldId="260"/>
            <ac:picMk id="12" creationId="{0EEAEC43-B6F7-6420-6C72-9195E6265E37}"/>
          </ac:picMkLst>
        </pc:picChg>
      </pc:sldChg>
      <pc:sldChg chg="addSp">
        <pc:chgData name="Laurence Singier" userId="S::laurence.singier@kortrijk.be::427cd5a1-eaf1-499a-932c-832c885c4d6e" providerId="AD" clId="Web-{8BC1E816-457D-48D6-AD0E-0E3089C126E0}" dt="2023-09-26T06:59:46.897" v="8"/>
        <pc:sldMkLst>
          <pc:docMk/>
          <pc:sldMk cId="943733673" sldId="261"/>
        </pc:sldMkLst>
        <pc:picChg chg="add">
          <ac:chgData name="Laurence Singier" userId="S::laurence.singier@kortrijk.be::427cd5a1-eaf1-499a-932c-832c885c4d6e" providerId="AD" clId="Web-{8BC1E816-457D-48D6-AD0E-0E3089C126E0}" dt="2023-09-26T06:59:46.897" v="8"/>
          <ac:picMkLst>
            <pc:docMk/>
            <pc:sldMk cId="943733673" sldId="261"/>
            <ac:picMk id="4" creationId="{8B2E8AE5-EAB8-05A8-53F8-9EC196D510E4}"/>
          </ac:picMkLst>
        </pc:picChg>
      </pc:sldChg>
      <pc:sldChg chg="addSp">
        <pc:chgData name="Laurence Singier" userId="S::laurence.singier@kortrijk.be::427cd5a1-eaf1-499a-932c-832c885c4d6e" providerId="AD" clId="Web-{8BC1E816-457D-48D6-AD0E-0E3089C126E0}" dt="2023-09-26T07:01:58.446" v="20"/>
        <pc:sldMkLst>
          <pc:docMk/>
          <pc:sldMk cId="3219708496" sldId="262"/>
        </pc:sldMkLst>
        <pc:picChg chg="add">
          <ac:chgData name="Laurence Singier" userId="S::laurence.singier@kortrijk.be::427cd5a1-eaf1-499a-932c-832c885c4d6e" providerId="AD" clId="Web-{8BC1E816-457D-48D6-AD0E-0E3089C126E0}" dt="2023-09-26T07:01:58.446" v="20"/>
          <ac:picMkLst>
            <pc:docMk/>
            <pc:sldMk cId="3219708496" sldId="262"/>
            <ac:picMk id="6" creationId="{9A44EB3B-1AA9-7CC3-521B-927EF98ED10A}"/>
          </ac:picMkLst>
        </pc:picChg>
      </pc:sldChg>
      <pc:sldChg chg="addSp">
        <pc:chgData name="Laurence Singier" userId="S::laurence.singier@kortrijk.be::427cd5a1-eaf1-499a-932c-832c885c4d6e" providerId="AD" clId="Web-{8BC1E816-457D-48D6-AD0E-0E3089C126E0}" dt="2023-09-26T07:00:25.241" v="16"/>
        <pc:sldMkLst>
          <pc:docMk/>
          <pc:sldMk cId="3417392259" sldId="263"/>
        </pc:sldMkLst>
        <pc:picChg chg="add">
          <ac:chgData name="Laurence Singier" userId="S::laurence.singier@kortrijk.be::427cd5a1-eaf1-499a-932c-832c885c4d6e" providerId="AD" clId="Web-{8BC1E816-457D-48D6-AD0E-0E3089C126E0}" dt="2023-09-26T07:00:25.241" v="16"/>
          <ac:picMkLst>
            <pc:docMk/>
            <pc:sldMk cId="3417392259" sldId="263"/>
            <ac:picMk id="6" creationId="{B4C801D4-90A8-CD6F-3944-3DE264D131B8}"/>
          </ac:picMkLst>
        </pc:picChg>
      </pc:sldChg>
      <pc:sldChg chg="addSp ord">
        <pc:chgData name="Laurence Singier" userId="S::laurence.singier@kortrijk.be::427cd5a1-eaf1-499a-932c-832c885c4d6e" providerId="AD" clId="Web-{8BC1E816-457D-48D6-AD0E-0E3089C126E0}" dt="2023-09-26T07:05:21.871" v="59"/>
        <pc:sldMkLst>
          <pc:docMk/>
          <pc:sldMk cId="2081788946" sldId="268"/>
        </pc:sldMkLst>
        <pc:picChg chg="add">
          <ac:chgData name="Laurence Singier" userId="S::laurence.singier@kortrijk.be::427cd5a1-eaf1-499a-932c-832c885c4d6e" providerId="AD" clId="Web-{8BC1E816-457D-48D6-AD0E-0E3089C126E0}" dt="2023-09-26T07:02:22.212" v="31"/>
          <ac:picMkLst>
            <pc:docMk/>
            <pc:sldMk cId="2081788946" sldId="268"/>
            <ac:picMk id="5" creationId="{BC15A6D3-BE8E-3816-01DC-B14DA13B874E}"/>
          </ac:picMkLst>
        </pc:picChg>
      </pc:sldChg>
      <pc:sldChg chg="addSp">
        <pc:chgData name="Laurence Singier" userId="S::laurence.singier@kortrijk.be::427cd5a1-eaf1-499a-932c-832c885c4d6e" providerId="AD" clId="Web-{8BC1E816-457D-48D6-AD0E-0E3089C126E0}" dt="2023-09-26T07:00:28.085" v="17"/>
        <pc:sldMkLst>
          <pc:docMk/>
          <pc:sldMk cId="1948197396" sldId="269"/>
        </pc:sldMkLst>
        <pc:picChg chg="add">
          <ac:chgData name="Laurence Singier" userId="S::laurence.singier@kortrijk.be::427cd5a1-eaf1-499a-932c-832c885c4d6e" providerId="AD" clId="Web-{8BC1E816-457D-48D6-AD0E-0E3089C126E0}" dt="2023-09-26T07:00:28.085" v="17"/>
          <ac:picMkLst>
            <pc:docMk/>
            <pc:sldMk cId="1948197396" sldId="269"/>
            <ac:picMk id="5" creationId="{402F015E-51D4-E313-76CA-FD6BE925E12A}"/>
          </ac:picMkLst>
        </pc:picChg>
      </pc:sldChg>
      <pc:sldChg chg="addSp">
        <pc:chgData name="Laurence Singier" userId="S::laurence.singier@kortrijk.be::427cd5a1-eaf1-499a-932c-832c885c4d6e" providerId="AD" clId="Web-{8BC1E816-457D-48D6-AD0E-0E3089C126E0}" dt="2023-09-26T07:01:54.555" v="18"/>
        <pc:sldMkLst>
          <pc:docMk/>
          <pc:sldMk cId="935033913" sldId="271"/>
        </pc:sldMkLst>
        <pc:picChg chg="add">
          <ac:chgData name="Laurence Singier" userId="S::laurence.singier@kortrijk.be::427cd5a1-eaf1-499a-932c-832c885c4d6e" providerId="AD" clId="Web-{8BC1E816-457D-48D6-AD0E-0E3089C126E0}" dt="2023-09-26T07:01:54.555" v="18"/>
          <ac:picMkLst>
            <pc:docMk/>
            <pc:sldMk cId="935033913" sldId="271"/>
            <ac:picMk id="5" creationId="{052CB8A4-FBF4-0C1D-3E98-0BA02037C56C}"/>
          </ac:picMkLst>
        </pc:picChg>
      </pc:sldChg>
      <pc:sldChg chg="addSp">
        <pc:chgData name="Laurence Singier" userId="S::laurence.singier@kortrijk.be::427cd5a1-eaf1-499a-932c-832c885c4d6e" providerId="AD" clId="Web-{8BC1E816-457D-48D6-AD0E-0E3089C126E0}" dt="2023-09-26T07:01:56.883" v="19"/>
        <pc:sldMkLst>
          <pc:docMk/>
          <pc:sldMk cId="3031479003" sldId="272"/>
        </pc:sldMkLst>
        <pc:picChg chg="add">
          <ac:chgData name="Laurence Singier" userId="S::laurence.singier@kortrijk.be::427cd5a1-eaf1-499a-932c-832c885c4d6e" providerId="AD" clId="Web-{8BC1E816-457D-48D6-AD0E-0E3089C126E0}" dt="2023-09-26T07:01:56.883" v="19"/>
          <ac:picMkLst>
            <pc:docMk/>
            <pc:sldMk cId="3031479003" sldId="272"/>
            <ac:picMk id="6" creationId="{BBF2EBEA-ECAA-5356-6FA2-7A30F5608EA4}"/>
          </ac:picMkLst>
        </pc:picChg>
      </pc:sldChg>
      <pc:sldChg chg="addSp">
        <pc:chgData name="Laurence Singier" userId="S::laurence.singier@kortrijk.be::427cd5a1-eaf1-499a-932c-832c885c4d6e" providerId="AD" clId="Web-{8BC1E816-457D-48D6-AD0E-0E3089C126E0}" dt="2023-09-26T07:02:07.649" v="25"/>
        <pc:sldMkLst>
          <pc:docMk/>
          <pc:sldMk cId="2224673432" sldId="273"/>
        </pc:sldMkLst>
        <pc:picChg chg="add">
          <ac:chgData name="Laurence Singier" userId="S::laurence.singier@kortrijk.be::427cd5a1-eaf1-499a-932c-832c885c4d6e" providerId="AD" clId="Web-{8BC1E816-457D-48D6-AD0E-0E3089C126E0}" dt="2023-09-26T07:02:07.649" v="25"/>
          <ac:picMkLst>
            <pc:docMk/>
            <pc:sldMk cId="2224673432" sldId="273"/>
            <ac:picMk id="4" creationId="{AE121642-069A-8E25-18CD-F5A63C78420C}"/>
          </ac:picMkLst>
        </pc:picChg>
      </pc:sldChg>
      <pc:sldChg chg="addSp">
        <pc:chgData name="Laurence Singier" userId="S::laurence.singier@kortrijk.be::427cd5a1-eaf1-499a-932c-832c885c4d6e" providerId="AD" clId="Web-{8BC1E816-457D-48D6-AD0E-0E3089C126E0}" dt="2023-09-26T07:02:02.399" v="22"/>
        <pc:sldMkLst>
          <pc:docMk/>
          <pc:sldMk cId="1888897189" sldId="275"/>
        </pc:sldMkLst>
        <pc:picChg chg="add">
          <ac:chgData name="Laurence Singier" userId="S::laurence.singier@kortrijk.be::427cd5a1-eaf1-499a-932c-832c885c4d6e" providerId="AD" clId="Web-{8BC1E816-457D-48D6-AD0E-0E3089C126E0}" dt="2023-09-26T07:02:02.399" v="22"/>
          <ac:picMkLst>
            <pc:docMk/>
            <pc:sldMk cId="1888897189" sldId="275"/>
            <ac:picMk id="5" creationId="{57CEB4C6-1BC9-622C-FBE0-70E31DD8B0A2}"/>
          </ac:picMkLst>
        </pc:picChg>
      </pc:sldChg>
      <pc:sldChg chg="addSp">
        <pc:chgData name="Laurence Singier" userId="S::laurence.singier@kortrijk.be::427cd5a1-eaf1-499a-932c-832c885c4d6e" providerId="AD" clId="Web-{8BC1E816-457D-48D6-AD0E-0E3089C126E0}" dt="2023-09-26T07:02:00.040" v="21"/>
        <pc:sldMkLst>
          <pc:docMk/>
          <pc:sldMk cId="3631632991" sldId="278"/>
        </pc:sldMkLst>
        <pc:picChg chg="add">
          <ac:chgData name="Laurence Singier" userId="S::laurence.singier@kortrijk.be::427cd5a1-eaf1-499a-932c-832c885c4d6e" providerId="AD" clId="Web-{8BC1E816-457D-48D6-AD0E-0E3089C126E0}" dt="2023-09-26T07:02:00.040" v="21"/>
          <ac:picMkLst>
            <pc:docMk/>
            <pc:sldMk cId="3631632991" sldId="278"/>
            <ac:picMk id="5" creationId="{43DD66E2-3081-9625-D377-571438ECD18E}"/>
          </ac:picMkLst>
        </pc:picChg>
      </pc:sldChg>
      <pc:sldChg chg="addSp modSp">
        <pc:chgData name="Laurence Singier" userId="S::laurence.singier@kortrijk.be::427cd5a1-eaf1-499a-932c-832c885c4d6e" providerId="AD" clId="Web-{8BC1E816-457D-48D6-AD0E-0E3089C126E0}" dt="2023-09-26T07:17:14.993" v="142" actId="20577"/>
        <pc:sldMkLst>
          <pc:docMk/>
          <pc:sldMk cId="4132875225" sldId="279"/>
        </pc:sldMkLst>
        <pc:spChg chg="mod">
          <ac:chgData name="Laurence Singier" userId="S::laurence.singier@kortrijk.be::427cd5a1-eaf1-499a-932c-832c885c4d6e" providerId="AD" clId="Web-{8BC1E816-457D-48D6-AD0E-0E3089C126E0}" dt="2023-09-26T07:17:14.993" v="142" actId="20577"/>
          <ac:spMkLst>
            <pc:docMk/>
            <pc:sldMk cId="4132875225" sldId="279"/>
            <ac:spMk id="3" creationId="{526A65AF-4B31-4109-A090-B66F7676B76B}"/>
          </ac:spMkLst>
        </pc:spChg>
        <pc:picChg chg="add">
          <ac:chgData name="Laurence Singier" userId="S::laurence.singier@kortrijk.be::427cd5a1-eaf1-499a-932c-832c885c4d6e" providerId="AD" clId="Web-{8BC1E816-457D-48D6-AD0E-0E3089C126E0}" dt="2023-09-26T07:02:13.212" v="28"/>
          <ac:picMkLst>
            <pc:docMk/>
            <pc:sldMk cId="4132875225" sldId="279"/>
            <ac:picMk id="5" creationId="{05CF6115-1A14-91BB-50C5-547E415DA62E}"/>
          </ac:picMkLst>
        </pc:picChg>
      </pc:sldChg>
      <pc:sldChg chg="addSp modSp">
        <pc:chgData name="Laurence Singier" userId="S::laurence.singier@kortrijk.be::427cd5a1-eaf1-499a-932c-832c885c4d6e" providerId="AD" clId="Web-{8BC1E816-457D-48D6-AD0E-0E3089C126E0}" dt="2023-09-26T07:17:24.978" v="145" actId="14100"/>
        <pc:sldMkLst>
          <pc:docMk/>
          <pc:sldMk cId="34099866" sldId="280"/>
        </pc:sldMkLst>
        <pc:spChg chg="mod">
          <ac:chgData name="Laurence Singier" userId="S::laurence.singier@kortrijk.be::427cd5a1-eaf1-499a-932c-832c885c4d6e" providerId="AD" clId="Web-{8BC1E816-457D-48D6-AD0E-0E3089C126E0}" dt="2023-09-26T07:17:24.978" v="145" actId="14100"/>
          <ac:spMkLst>
            <pc:docMk/>
            <pc:sldMk cId="34099866" sldId="280"/>
            <ac:spMk id="3" creationId="{526A65AF-4B31-4109-A090-B66F7676B76B}"/>
          </ac:spMkLst>
        </pc:spChg>
        <pc:picChg chg="add">
          <ac:chgData name="Laurence Singier" userId="S::laurence.singier@kortrijk.be::427cd5a1-eaf1-499a-932c-832c885c4d6e" providerId="AD" clId="Web-{8BC1E816-457D-48D6-AD0E-0E3089C126E0}" dt="2023-09-26T07:02:18.165" v="29"/>
          <ac:picMkLst>
            <pc:docMk/>
            <pc:sldMk cId="34099866" sldId="280"/>
            <ac:picMk id="8" creationId="{EE7E1907-05DC-D799-A1AA-552933125A5D}"/>
          </ac:picMkLst>
        </pc:picChg>
      </pc:sldChg>
      <pc:sldChg chg="addSp modSp">
        <pc:chgData name="Laurence Singier" userId="S::laurence.singier@kortrijk.be::427cd5a1-eaf1-499a-932c-832c885c4d6e" providerId="AD" clId="Web-{8BC1E816-457D-48D6-AD0E-0E3089C126E0}" dt="2023-09-26T07:03:04.338" v="39" actId="20577"/>
        <pc:sldMkLst>
          <pc:docMk/>
          <pc:sldMk cId="476522457" sldId="290"/>
        </pc:sldMkLst>
        <pc:spChg chg="mod">
          <ac:chgData name="Laurence Singier" userId="S::laurence.singier@kortrijk.be::427cd5a1-eaf1-499a-932c-832c885c4d6e" providerId="AD" clId="Web-{8BC1E816-457D-48D6-AD0E-0E3089C126E0}" dt="2023-09-26T07:03:04.338" v="39" actId="20577"/>
          <ac:spMkLst>
            <pc:docMk/>
            <pc:sldMk cId="476522457" sldId="290"/>
            <ac:spMk id="3" creationId="{B650BB98-5C29-094A-8712-9813CB2C098C}"/>
          </ac:spMkLst>
        </pc:spChg>
        <pc:picChg chg="add">
          <ac:chgData name="Laurence Singier" userId="S::laurence.singier@kortrijk.be::427cd5a1-eaf1-499a-932c-832c885c4d6e" providerId="AD" clId="Web-{8BC1E816-457D-48D6-AD0E-0E3089C126E0}" dt="2023-09-26T06:59:45.256" v="7"/>
          <ac:picMkLst>
            <pc:docMk/>
            <pc:sldMk cId="476522457" sldId="290"/>
            <ac:picMk id="5" creationId="{32F2E5F7-B5C3-FEB0-7703-7A91C02E8828}"/>
          </ac:picMkLst>
        </pc:picChg>
      </pc:sldChg>
      <pc:sldChg chg="addSp delSp modSp">
        <pc:chgData name="Laurence Singier" userId="S::laurence.singier@kortrijk.be::427cd5a1-eaf1-499a-932c-832c885c4d6e" providerId="AD" clId="Web-{8BC1E816-457D-48D6-AD0E-0E3089C126E0}" dt="2023-09-26T07:07:00.498" v="123" actId="20577"/>
        <pc:sldMkLst>
          <pc:docMk/>
          <pc:sldMk cId="1386170156" sldId="291"/>
        </pc:sldMkLst>
        <pc:spChg chg="mod">
          <ac:chgData name="Laurence Singier" userId="S::laurence.singier@kortrijk.be::427cd5a1-eaf1-499a-932c-832c885c4d6e" providerId="AD" clId="Web-{8BC1E816-457D-48D6-AD0E-0E3089C126E0}" dt="2023-09-26T07:07:00.498" v="123" actId="20577"/>
          <ac:spMkLst>
            <pc:docMk/>
            <pc:sldMk cId="1386170156" sldId="291"/>
            <ac:spMk id="6" creationId="{A51605FB-39E3-491B-9FAB-F1A18F027F7E}"/>
          </ac:spMkLst>
        </pc:spChg>
        <pc:picChg chg="add del">
          <ac:chgData name="Laurence Singier" userId="S::laurence.singier@kortrijk.be::427cd5a1-eaf1-499a-932c-832c885c4d6e" providerId="AD" clId="Web-{8BC1E816-457D-48D6-AD0E-0E3089C126E0}" dt="2023-09-26T07:00:12.069" v="13"/>
          <ac:picMkLst>
            <pc:docMk/>
            <pc:sldMk cId="1386170156" sldId="291"/>
            <ac:picMk id="7" creationId="{A73E8315-561F-C45B-FF83-829F88540BE3}"/>
          </ac:picMkLst>
        </pc:picChg>
        <pc:picChg chg="add">
          <ac:chgData name="Laurence Singier" userId="S::laurence.singier@kortrijk.be::427cd5a1-eaf1-499a-932c-832c885c4d6e" providerId="AD" clId="Web-{8BC1E816-457D-48D6-AD0E-0E3089C126E0}" dt="2023-09-26T07:00:12.413" v="14"/>
          <ac:picMkLst>
            <pc:docMk/>
            <pc:sldMk cId="1386170156" sldId="291"/>
            <ac:picMk id="9" creationId="{7F02FDDD-CFAC-0AE1-1AC1-636C7DE0F5F6}"/>
          </ac:picMkLst>
        </pc:picChg>
      </pc:sldChg>
      <pc:sldChg chg="addSp">
        <pc:chgData name="Laurence Singier" userId="S::laurence.singier@kortrijk.be::427cd5a1-eaf1-499a-932c-832c885c4d6e" providerId="AD" clId="Web-{8BC1E816-457D-48D6-AD0E-0E3089C126E0}" dt="2023-09-26T07:02:22.759" v="32"/>
        <pc:sldMkLst>
          <pc:docMk/>
          <pc:sldMk cId="1880392671" sldId="298"/>
        </pc:sldMkLst>
        <pc:picChg chg="add">
          <ac:chgData name="Laurence Singier" userId="S::laurence.singier@kortrijk.be::427cd5a1-eaf1-499a-932c-832c885c4d6e" providerId="AD" clId="Web-{8BC1E816-457D-48D6-AD0E-0E3089C126E0}" dt="2023-09-26T07:02:22.759" v="32"/>
          <ac:picMkLst>
            <pc:docMk/>
            <pc:sldMk cId="1880392671" sldId="298"/>
            <ac:picMk id="5" creationId="{F629FE35-0416-6F97-2B4A-675851608F67}"/>
          </ac:picMkLst>
        </pc:picChg>
      </pc:sldChg>
      <pc:sldChg chg="addSp modSp">
        <pc:chgData name="Laurence Singier" userId="S::laurence.singier@kortrijk.be::427cd5a1-eaf1-499a-932c-832c885c4d6e" providerId="AD" clId="Web-{8BC1E816-457D-48D6-AD0E-0E3089C126E0}" dt="2023-09-26T07:04:36.636" v="57" actId="20577"/>
        <pc:sldMkLst>
          <pc:docMk/>
          <pc:sldMk cId="1663498644" sldId="299"/>
        </pc:sldMkLst>
        <pc:spChg chg="mod">
          <ac:chgData name="Laurence Singier" userId="S::laurence.singier@kortrijk.be::427cd5a1-eaf1-499a-932c-832c885c4d6e" providerId="AD" clId="Web-{8BC1E816-457D-48D6-AD0E-0E3089C126E0}" dt="2023-09-26T07:04:36.636" v="57" actId="20577"/>
          <ac:spMkLst>
            <pc:docMk/>
            <pc:sldMk cId="1663498644" sldId="299"/>
            <ac:spMk id="6" creationId="{A51605FB-39E3-491B-9FAB-F1A18F027F7E}"/>
          </ac:spMkLst>
        </pc:spChg>
        <pc:picChg chg="add">
          <ac:chgData name="Laurence Singier" userId="S::laurence.singier@kortrijk.be::427cd5a1-eaf1-499a-932c-832c885c4d6e" providerId="AD" clId="Web-{8BC1E816-457D-48D6-AD0E-0E3089C126E0}" dt="2023-09-26T06:59:48.209" v="9"/>
          <ac:picMkLst>
            <pc:docMk/>
            <pc:sldMk cId="1663498644" sldId="299"/>
            <ac:picMk id="4" creationId="{C15B6171-5629-7574-1A10-9B367255333F}"/>
          </ac:picMkLst>
        </pc:picChg>
      </pc:sldChg>
      <pc:sldChg chg="addSp">
        <pc:chgData name="Laurence Singier" userId="S::laurence.singier@kortrijk.be::427cd5a1-eaf1-499a-932c-832c885c4d6e" providerId="AD" clId="Web-{8BC1E816-457D-48D6-AD0E-0E3089C126E0}" dt="2023-09-26T07:02:04.165" v="23"/>
        <pc:sldMkLst>
          <pc:docMk/>
          <pc:sldMk cId="1497393778" sldId="300"/>
        </pc:sldMkLst>
        <pc:picChg chg="add">
          <ac:chgData name="Laurence Singier" userId="S::laurence.singier@kortrijk.be::427cd5a1-eaf1-499a-932c-832c885c4d6e" providerId="AD" clId="Web-{8BC1E816-457D-48D6-AD0E-0E3089C126E0}" dt="2023-09-26T07:02:04.165" v="23"/>
          <ac:picMkLst>
            <pc:docMk/>
            <pc:sldMk cId="1497393778" sldId="300"/>
            <ac:picMk id="5" creationId="{EC0F48F6-7600-C23F-84FD-E0F6E66BAE9F}"/>
          </ac:picMkLst>
        </pc:picChg>
      </pc:sldChg>
      <pc:sldChg chg="addSp">
        <pc:chgData name="Laurence Singier" userId="S::laurence.singier@kortrijk.be::427cd5a1-eaf1-499a-932c-832c885c4d6e" providerId="AD" clId="Web-{8BC1E816-457D-48D6-AD0E-0E3089C126E0}" dt="2023-09-26T07:02:05.993" v="24"/>
        <pc:sldMkLst>
          <pc:docMk/>
          <pc:sldMk cId="2167063646" sldId="301"/>
        </pc:sldMkLst>
        <pc:picChg chg="add">
          <ac:chgData name="Laurence Singier" userId="S::laurence.singier@kortrijk.be::427cd5a1-eaf1-499a-932c-832c885c4d6e" providerId="AD" clId="Web-{8BC1E816-457D-48D6-AD0E-0E3089C126E0}" dt="2023-09-26T07:02:05.993" v="24"/>
          <ac:picMkLst>
            <pc:docMk/>
            <pc:sldMk cId="2167063646" sldId="301"/>
            <ac:picMk id="5" creationId="{A5E482DD-42EB-1099-D453-8FC276CDF96E}"/>
          </ac:picMkLst>
        </pc:picChg>
      </pc:sldChg>
      <pc:sldChg chg="addSp">
        <pc:chgData name="Laurence Singier" userId="S::laurence.singier@kortrijk.be::427cd5a1-eaf1-499a-932c-832c885c4d6e" providerId="AD" clId="Web-{8BC1E816-457D-48D6-AD0E-0E3089C126E0}" dt="2023-09-26T07:02:20.727" v="30"/>
        <pc:sldMkLst>
          <pc:docMk/>
          <pc:sldMk cId="3159197362" sldId="302"/>
        </pc:sldMkLst>
        <pc:picChg chg="add">
          <ac:chgData name="Laurence Singier" userId="S::laurence.singier@kortrijk.be::427cd5a1-eaf1-499a-932c-832c885c4d6e" providerId="AD" clId="Web-{8BC1E816-457D-48D6-AD0E-0E3089C126E0}" dt="2023-09-26T07:02:20.727" v="30"/>
          <ac:picMkLst>
            <pc:docMk/>
            <pc:sldMk cId="3159197362" sldId="302"/>
            <ac:picMk id="5" creationId="{F744D693-3CD5-928E-437F-0E9DCD73061E}"/>
          </ac:picMkLst>
        </pc:picChg>
      </pc:sldChg>
      <pc:sldChg chg="addSp modSp">
        <pc:chgData name="Laurence Singier" userId="S::laurence.singier@kortrijk.be::427cd5a1-eaf1-499a-932c-832c885c4d6e" providerId="AD" clId="Web-{8BC1E816-457D-48D6-AD0E-0E3089C126E0}" dt="2023-09-26T07:06:56.982" v="122" actId="20577"/>
        <pc:sldMkLst>
          <pc:docMk/>
          <pc:sldMk cId="1065378610" sldId="304"/>
        </pc:sldMkLst>
        <pc:spChg chg="mod">
          <ac:chgData name="Laurence Singier" userId="S::laurence.singier@kortrijk.be::427cd5a1-eaf1-499a-932c-832c885c4d6e" providerId="AD" clId="Web-{8BC1E816-457D-48D6-AD0E-0E3089C126E0}" dt="2023-09-26T07:06:56.982" v="122" actId="20577"/>
          <ac:spMkLst>
            <pc:docMk/>
            <pc:sldMk cId="1065378610" sldId="304"/>
            <ac:spMk id="6" creationId="{A51605FB-39E3-491B-9FAB-F1A18F027F7E}"/>
          </ac:spMkLst>
        </pc:spChg>
        <pc:picChg chg="add mod">
          <ac:chgData name="Laurence Singier" userId="S::laurence.singier@kortrijk.be::427cd5a1-eaf1-499a-932c-832c885c4d6e" providerId="AD" clId="Web-{8BC1E816-457D-48D6-AD0E-0E3089C126E0}" dt="2023-09-26T07:00:07.881" v="12" actId="14100"/>
          <ac:picMkLst>
            <pc:docMk/>
            <pc:sldMk cId="1065378610" sldId="304"/>
            <ac:picMk id="4" creationId="{006F0D4A-967B-D8CD-5149-D4CAD2EFC012}"/>
          </ac:picMkLst>
        </pc:picChg>
      </pc:sldChg>
      <pc:sldChg chg="addSp">
        <pc:chgData name="Laurence Singier" userId="S::laurence.singier@kortrijk.be::427cd5a1-eaf1-499a-932c-832c885c4d6e" providerId="AD" clId="Web-{8BC1E816-457D-48D6-AD0E-0E3089C126E0}" dt="2023-09-26T07:00:18.100" v="15"/>
        <pc:sldMkLst>
          <pc:docMk/>
          <pc:sldMk cId="3132680552" sldId="305"/>
        </pc:sldMkLst>
        <pc:picChg chg="add">
          <ac:chgData name="Laurence Singier" userId="S::laurence.singier@kortrijk.be::427cd5a1-eaf1-499a-932c-832c885c4d6e" providerId="AD" clId="Web-{8BC1E816-457D-48D6-AD0E-0E3089C126E0}" dt="2023-09-26T07:00:18.100" v="15"/>
          <ac:picMkLst>
            <pc:docMk/>
            <pc:sldMk cId="3132680552" sldId="305"/>
            <ac:picMk id="12" creationId="{A2B2DF02-FC27-D948-79F5-22BC4E70B032}"/>
          </ac:picMkLst>
        </pc:picChg>
      </pc:sldChg>
      <pc:sldChg chg="addSp">
        <pc:chgData name="Laurence Singier" userId="S::laurence.singier@kortrijk.be::427cd5a1-eaf1-499a-932c-832c885c4d6e" providerId="AD" clId="Web-{8BC1E816-457D-48D6-AD0E-0E3089C126E0}" dt="2023-09-26T07:02:09.337" v="26"/>
        <pc:sldMkLst>
          <pc:docMk/>
          <pc:sldMk cId="891693476" sldId="306"/>
        </pc:sldMkLst>
        <pc:picChg chg="add">
          <ac:chgData name="Laurence Singier" userId="S::laurence.singier@kortrijk.be::427cd5a1-eaf1-499a-932c-832c885c4d6e" providerId="AD" clId="Web-{8BC1E816-457D-48D6-AD0E-0E3089C126E0}" dt="2023-09-26T07:02:09.337" v="26"/>
          <ac:picMkLst>
            <pc:docMk/>
            <pc:sldMk cId="891693476" sldId="306"/>
            <ac:picMk id="8" creationId="{E46CD91E-A0B0-E539-023D-B191B6B53ED2}"/>
          </ac:picMkLst>
        </pc:picChg>
      </pc:sldChg>
      <pc:sldChg chg="addSp">
        <pc:chgData name="Laurence Singier" userId="S::laurence.singier@kortrijk.be::427cd5a1-eaf1-499a-932c-832c885c4d6e" providerId="AD" clId="Web-{8BC1E816-457D-48D6-AD0E-0E3089C126E0}" dt="2023-09-26T07:02:11.602" v="27"/>
        <pc:sldMkLst>
          <pc:docMk/>
          <pc:sldMk cId="3707611589" sldId="307"/>
        </pc:sldMkLst>
        <pc:picChg chg="add">
          <ac:chgData name="Laurence Singier" userId="S::laurence.singier@kortrijk.be::427cd5a1-eaf1-499a-932c-832c885c4d6e" providerId="AD" clId="Web-{8BC1E816-457D-48D6-AD0E-0E3089C126E0}" dt="2023-09-26T07:02:11.602" v="27"/>
          <ac:picMkLst>
            <pc:docMk/>
            <pc:sldMk cId="3707611589" sldId="307"/>
            <ac:picMk id="4" creationId="{BF98D6E6-9495-A522-D3CA-24B17E611521}"/>
          </ac:picMkLst>
        </pc:picChg>
      </pc:sldChg>
    </pc:docChg>
  </pc:docChgLst>
  <pc:docChgLst>
    <pc:chgData name="Dirk Berteloot" userId="S::berteloot_penninck.be#ext#@kortrijk.onmicrosoft.com::7f58c932-dab7-466c-b15b-99c851ffde8c" providerId="AD" clId="Web-{7628B7DA-CFCF-905A-F90C-491AC2A75926}"/>
    <pc:docChg chg="sldOrd">
      <pc:chgData name="Dirk Berteloot" userId="S::berteloot_penninck.be#ext#@kortrijk.onmicrosoft.com::7f58c932-dab7-466c-b15b-99c851ffde8c" providerId="AD" clId="Web-{7628B7DA-CFCF-905A-F90C-491AC2A75926}" dt="2023-10-03T18:21:00.920" v="1"/>
      <pc:docMkLst>
        <pc:docMk/>
      </pc:docMkLst>
      <pc:sldChg chg="ord">
        <pc:chgData name="Dirk Berteloot" userId="S::berteloot_penninck.be#ext#@kortrijk.onmicrosoft.com::7f58c932-dab7-466c-b15b-99c851ffde8c" providerId="AD" clId="Web-{7628B7DA-CFCF-905A-F90C-491AC2A75926}" dt="2023-10-03T18:20:41.529" v="0"/>
        <pc:sldMkLst>
          <pc:docMk/>
          <pc:sldMk cId="1948197396" sldId="269"/>
        </pc:sldMkLst>
      </pc:sldChg>
      <pc:sldChg chg="ord">
        <pc:chgData name="Dirk Berteloot" userId="S::berteloot_penninck.be#ext#@kortrijk.onmicrosoft.com::7f58c932-dab7-466c-b15b-99c851ffde8c" providerId="AD" clId="Web-{7628B7DA-CFCF-905A-F90C-491AC2A75926}" dt="2023-10-03T18:21:00.920" v="1"/>
        <pc:sldMkLst>
          <pc:docMk/>
          <pc:sldMk cId="2224673432" sldId="273"/>
        </pc:sldMkLst>
      </pc:sldChg>
    </pc:docChg>
  </pc:docChgLst>
  <pc:docChgLst>
    <pc:chgData name="Heidi Debels" userId="S::heidi.debels@kortrijk.be::ac2d897c-57be-4ad4-ac2a-c6184c4848ed" providerId="AD" clId="Web-{106D3E99-24BC-174D-A6AC-FD7870CC1A26}"/>
    <pc:docChg chg="modSld">
      <pc:chgData name="Heidi Debels" userId="S::heidi.debels@kortrijk.be::ac2d897c-57be-4ad4-ac2a-c6184c4848ed" providerId="AD" clId="Web-{106D3E99-24BC-174D-A6AC-FD7870CC1A26}" dt="2023-10-16T09:25:34.400" v="1" actId="1076"/>
      <pc:docMkLst>
        <pc:docMk/>
      </pc:docMkLst>
      <pc:sldChg chg="modSp">
        <pc:chgData name="Heidi Debels" userId="S::heidi.debels@kortrijk.be::ac2d897c-57be-4ad4-ac2a-c6184c4848ed" providerId="AD" clId="Web-{106D3E99-24BC-174D-A6AC-FD7870CC1A26}" dt="2023-10-16T09:25:34.400" v="1" actId="1076"/>
        <pc:sldMkLst>
          <pc:docMk/>
          <pc:sldMk cId="2224673432" sldId="273"/>
        </pc:sldMkLst>
        <pc:picChg chg="mod">
          <ac:chgData name="Heidi Debels" userId="S::heidi.debels@kortrijk.be::ac2d897c-57be-4ad4-ac2a-c6184c4848ed" providerId="AD" clId="Web-{106D3E99-24BC-174D-A6AC-FD7870CC1A26}" dt="2023-10-16T09:25:34.400" v="1" actId="1076"/>
          <ac:picMkLst>
            <pc:docMk/>
            <pc:sldMk cId="2224673432" sldId="273"/>
            <ac:picMk id="6" creationId="{E239BE7E-CAF6-A9AB-6523-7DB2DAB5719B}"/>
          </ac:picMkLst>
        </pc:picChg>
      </pc:sldChg>
    </pc:docChg>
  </pc:docChgLst>
  <pc:docChgLst>
    <pc:chgData name="Seppe Staelens" userId="S::seppe.staelens@kortrijk.be::a04229d5-7f2b-47f2-8e6f-8b14e2867756" providerId="AD" clId="Web-{5CA13BC6-B8F6-72E0-CCF2-C16FF1BC598B}"/>
    <pc:docChg chg="modSld">
      <pc:chgData name="Seppe Staelens" userId="S::seppe.staelens@kortrijk.be::a04229d5-7f2b-47f2-8e6f-8b14e2867756" providerId="AD" clId="Web-{5CA13BC6-B8F6-72E0-CCF2-C16FF1BC598B}" dt="2023-09-26T14:20:21.191" v="5" actId="20577"/>
      <pc:docMkLst>
        <pc:docMk/>
      </pc:docMkLst>
      <pc:sldChg chg="modSp">
        <pc:chgData name="Seppe Staelens" userId="S::seppe.staelens@kortrijk.be::a04229d5-7f2b-47f2-8e6f-8b14e2867756" providerId="AD" clId="Web-{5CA13BC6-B8F6-72E0-CCF2-C16FF1BC598B}" dt="2023-09-26T14:20:21.191" v="5" actId="20577"/>
        <pc:sldMkLst>
          <pc:docMk/>
          <pc:sldMk cId="1497393778" sldId="300"/>
        </pc:sldMkLst>
        <pc:spChg chg="mod">
          <ac:chgData name="Seppe Staelens" userId="S::seppe.staelens@kortrijk.be::a04229d5-7f2b-47f2-8e6f-8b14e2867756" providerId="AD" clId="Web-{5CA13BC6-B8F6-72E0-CCF2-C16FF1BC598B}" dt="2023-09-26T14:20:21.191" v="5" actId="20577"/>
          <ac:spMkLst>
            <pc:docMk/>
            <pc:sldMk cId="1497393778" sldId="300"/>
            <ac:spMk id="3" creationId="{526A65AF-4B31-4109-A090-B66F7676B76B}"/>
          </ac:spMkLst>
        </pc:spChg>
      </pc:sldChg>
    </pc:docChg>
  </pc:docChgLst>
  <pc:docChgLst>
    <pc:chgData name="Seppe Staelens" userId="a04229d5-7f2b-47f2-8e6f-8b14e2867756" providerId="ADAL" clId="{ECBBDC8A-EF3E-47C8-AA2F-E2FC782BB03E}"/>
    <pc:docChg chg="modSld">
      <pc:chgData name="Seppe Staelens" userId="a04229d5-7f2b-47f2-8e6f-8b14e2867756" providerId="ADAL" clId="{ECBBDC8A-EF3E-47C8-AA2F-E2FC782BB03E}" dt="2023-06-06T08:18:30.039" v="1" actId="1076"/>
      <pc:docMkLst>
        <pc:docMk/>
      </pc:docMkLst>
      <pc:sldChg chg="modSp mod">
        <pc:chgData name="Seppe Staelens" userId="a04229d5-7f2b-47f2-8e6f-8b14e2867756" providerId="ADAL" clId="{ECBBDC8A-EF3E-47C8-AA2F-E2FC782BB03E}" dt="2023-06-06T08:18:07.456" v="0" actId="1076"/>
        <pc:sldMkLst>
          <pc:docMk/>
          <pc:sldMk cId="3170947833" sldId="293"/>
        </pc:sldMkLst>
        <pc:picChg chg="mod">
          <ac:chgData name="Seppe Staelens" userId="a04229d5-7f2b-47f2-8e6f-8b14e2867756" providerId="ADAL" clId="{ECBBDC8A-EF3E-47C8-AA2F-E2FC782BB03E}" dt="2023-06-06T08:18:07.456" v="0" actId="1076"/>
          <ac:picMkLst>
            <pc:docMk/>
            <pc:sldMk cId="3170947833" sldId="293"/>
            <ac:picMk id="4" creationId="{27FD9474-4EBF-C17B-FB27-AF7894E0E238}"/>
          </ac:picMkLst>
        </pc:picChg>
      </pc:sldChg>
      <pc:sldChg chg="modSp mod">
        <pc:chgData name="Seppe Staelens" userId="a04229d5-7f2b-47f2-8e6f-8b14e2867756" providerId="ADAL" clId="{ECBBDC8A-EF3E-47C8-AA2F-E2FC782BB03E}" dt="2023-06-06T08:18:30.039" v="1" actId="1076"/>
        <pc:sldMkLst>
          <pc:docMk/>
          <pc:sldMk cId="3489852944" sldId="295"/>
        </pc:sldMkLst>
        <pc:picChg chg="mod">
          <ac:chgData name="Seppe Staelens" userId="a04229d5-7f2b-47f2-8e6f-8b14e2867756" providerId="ADAL" clId="{ECBBDC8A-EF3E-47C8-AA2F-E2FC782BB03E}" dt="2023-06-06T08:18:30.039" v="1" actId="1076"/>
          <ac:picMkLst>
            <pc:docMk/>
            <pc:sldMk cId="3489852944" sldId="295"/>
            <ac:picMk id="4" creationId="{27FD9474-4EBF-C17B-FB27-AF7894E0E238}"/>
          </ac:picMkLst>
        </pc:picChg>
      </pc:sldChg>
    </pc:docChg>
  </pc:docChgLst>
  <pc:docChgLst>
    <pc:chgData name="Seppe Staelens" userId="a04229d5-7f2b-47f2-8e6f-8b14e2867756" providerId="ADAL" clId="{A4D3B1BE-A273-49FB-ADB3-08684F76E6AF}"/>
    <pc:docChg chg="undo custSel addSld delSld modSld sldOrd">
      <pc:chgData name="Seppe Staelens" userId="a04229d5-7f2b-47f2-8e6f-8b14e2867756" providerId="ADAL" clId="{A4D3B1BE-A273-49FB-ADB3-08684F76E6AF}" dt="2023-09-25T15:23:02.917" v="2110" actId="20577"/>
      <pc:docMkLst>
        <pc:docMk/>
      </pc:docMkLst>
      <pc:sldChg chg="addSp delSp modSp mod chgLayout">
        <pc:chgData name="Seppe Staelens" userId="a04229d5-7f2b-47f2-8e6f-8b14e2867756" providerId="ADAL" clId="{A4D3B1BE-A273-49FB-ADB3-08684F76E6AF}" dt="2023-09-25T15:18:25.602" v="2055" actId="20577"/>
        <pc:sldMkLst>
          <pc:docMk/>
          <pc:sldMk cId="347437698" sldId="259"/>
        </pc:sldMkLst>
        <pc:spChg chg="del mod">
          <ac:chgData name="Seppe Staelens" userId="a04229d5-7f2b-47f2-8e6f-8b14e2867756" providerId="ADAL" clId="{A4D3B1BE-A273-49FB-ADB3-08684F76E6AF}" dt="2023-09-25T13:56:31.849" v="378" actId="478"/>
          <ac:spMkLst>
            <pc:docMk/>
            <pc:sldMk cId="347437698" sldId="259"/>
            <ac:spMk id="3" creationId="{B650BB98-5C29-094A-8712-9813CB2C098C}"/>
          </ac:spMkLst>
        </pc:spChg>
        <pc:spChg chg="add del mod ord">
          <ac:chgData name="Seppe Staelens" userId="a04229d5-7f2b-47f2-8e6f-8b14e2867756" providerId="ADAL" clId="{A4D3B1BE-A273-49FB-ADB3-08684F76E6AF}" dt="2023-09-25T14:02:21.896" v="430" actId="700"/>
          <ac:spMkLst>
            <pc:docMk/>
            <pc:sldMk cId="347437698" sldId="259"/>
            <ac:spMk id="6" creationId="{D56DBCEC-954F-5FA4-1124-CFB3F4CCF3F2}"/>
          </ac:spMkLst>
        </pc:spChg>
        <pc:spChg chg="add del mod ord">
          <ac:chgData name="Seppe Staelens" userId="a04229d5-7f2b-47f2-8e6f-8b14e2867756" providerId="ADAL" clId="{A4D3B1BE-A273-49FB-ADB3-08684F76E6AF}" dt="2023-09-25T14:02:21.896" v="430" actId="700"/>
          <ac:spMkLst>
            <pc:docMk/>
            <pc:sldMk cId="347437698" sldId="259"/>
            <ac:spMk id="7" creationId="{14204041-3847-D967-AF05-8CDC8B346671}"/>
          </ac:spMkLst>
        </pc:spChg>
        <pc:spChg chg="mod">
          <ac:chgData name="Seppe Staelens" userId="a04229d5-7f2b-47f2-8e6f-8b14e2867756" providerId="ADAL" clId="{A4D3B1BE-A273-49FB-ADB3-08684F76E6AF}" dt="2023-09-25T15:04:54.296" v="1860" actId="14100"/>
          <ac:spMkLst>
            <pc:docMk/>
            <pc:sldMk cId="347437698" sldId="259"/>
            <ac:spMk id="8" creationId="{19EF9991-6AE1-225E-37CD-8AA4043966CC}"/>
          </ac:spMkLst>
        </pc:spChg>
        <pc:spChg chg="del mod">
          <ac:chgData name="Seppe Staelens" userId="a04229d5-7f2b-47f2-8e6f-8b14e2867756" providerId="ADAL" clId="{A4D3B1BE-A273-49FB-ADB3-08684F76E6AF}" dt="2023-09-25T13:56:13.374" v="372" actId="478"/>
          <ac:spMkLst>
            <pc:docMk/>
            <pc:sldMk cId="347437698" sldId="259"/>
            <ac:spMk id="9" creationId="{BC915AD1-6CCF-D8E9-8CE6-0A9AC388B84F}"/>
          </ac:spMkLst>
        </pc:spChg>
        <pc:spChg chg="add mod">
          <ac:chgData name="Seppe Staelens" userId="a04229d5-7f2b-47f2-8e6f-8b14e2867756" providerId="ADAL" clId="{A4D3B1BE-A273-49FB-ADB3-08684F76E6AF}" dt="2023-09-25T14:03:11.083" v="440" actId="1076"/>
          <ac:spMkLst>
            <pc:docMk/>
            <pc:sldMk cId="347437698" sldId="259"/>
            <ac:spMk id="10" creationId="{C2BD5244-4104-6A0C-2188-F74128EAD454}"/>
          </ac:spMkLst>
        </pc:spChg>
        <pc:graphicFrameChg chg="add mod modGraphic">
          <ac:chgData name="Seppe Staelens" userId="a04229d5-7f2b-47f2-8e6f-8b14e2867756" providerId="ADAL" clId="{A4D3B1BE-A273-49FB-ADB3-08684F76E6AF}" dt="2023-09-25T15:18:25.602" v="2055" actId="20577"/>
          <ac:graphicFrameMkLst>
            <pc:docMk/>
            <pc:sldMk cId="347437698" sldId="259"/>
            <ac:graphicFrameMk id="5" creationId="{950A966B-D39B-4EBD-3641-90B4F8D62F1F}"/>
          </ac:graphicFrameMkLst>
        </pc:graphicFrameChg>
        <pc:picChg chg="add del mod ord modCrop">
          <ac:chgData name="Seppe Staelens" userId="a04229d5-7f2b-47f2-8e6f-8b14e2867756" providerId="ADAL" clId="{A4D3B1BE-A273-49FB-ADB3-08684F76E6AF}" dt="2023-09-25T15:04:04.653" v="1847" actId="478"/>
          <ac:picMkLst>
            <pc:docMk/>
            <pc:sldMk cId="347437698" sldId="259"/>
            <ac:picMk id="4" creationId="{4A3CFD46-0880-E226-B4FA-2A686197B44A}"/>
          </ac:picMkLst>
        </pc:picChg>
        <pc:picChg chg="add mod">
          <ac:chgData name="Seppe Staelens" userId="a04229d5-7f2b-47f2-8e6f-8b14e2867756" providerId="ADAL" clId="{A4D3B1BE-A273-49FB-ADB3-08684F76E6AF}" dt="2023-09-25T14:03:21.351" v="442" actId="1076"/>
          <ac:picMkLst>
            <pc:docMk/>
            <pc:sldMk cId="347437698" sldId="259"/>
            <ac:picMk id="11" creationId="{0FFF1648-F6D4-B84F-D126-8F9F8D9F3CDC}"/>
          </ac:picMkLst>
        </pc:picChg>
      </pc:sldChg>
      <pc:sldChg chg="addSp delSp modSp mod">
        <pc:chgData name="Seppe Staelens" userId="a04229d5-7f2b-47f2-8e6f-8b14e2867756" providerId="ADAL" clId="{A4D3B1BE-A273-49FB-ADB3-08684F76E6AF}" dt="2023-09-25T14:48:13.200" v="1480" actId="1035"/>
        <pc:sldMkLst>
          <pc:docMk/>
          <pc:sldMk cId="3004279218" sldId="260"/>
        </pc:sldMkLst>
        <pc:spChg chg="mod">
          <ac:chgData name="Seppe Staelens" userId="a04229d5-7f2b-47f2-8e6f-8b14e2867756" providerId="ADAL" clId="{A4D3B1BE-A273-49FB-ADB3-08684F76E6AF}" dt="2023-09-25T13:59:13.971" v="407" actId="555"/>
          <ac:spMkLst>
            <pc:docMk/>
            <pc:sldMk cId="3004279218" sldId="260"/>
            <ac:spMk id="4" creationId="{85CDC0C4-3B93-F74A-96A9-2387E91408D5}"/>
          </ac:spMkLst>
        </pc:spChg>
        <pc:spChg chg="add del mod">
          <ac:chgData name="Seppe Staelens" userId="a04229d5-7f2b-47f2-8e6f-8b14e2867756" providerId="ADAL" clId="{A4D3B1BE-A273-49FB-ADB3-08684F76E6AF}" dt="2023-09-25T13:53:14.150" v="241" actId="1076"/>
          <ac:spMkLst>
            <pc:docMk/>
            <pc:sldMk cId="3004279218" sldId="260"/>
            <ac:spMk id="5" creationId="{C117546F-2D5C-D640-9072-1C75B0EEC7F3}"/>
          </ac:spMkLst>
        </pc:spChg>
        <pc:spChg chg="mod">
          <ac:chgData name="Seppe Staelens" userId="a04229d5-7f2b-47f2-8e6f-8b14e2867756" providerId="ADAL" clId="{A4D3B1BE-A273-49FB-ADB3-08684F76E6AF}" dt="2023-09-25T14:04:05.151" v="445" actId="255"/>
          <ac:spMkLst>
            <pc:docMk/>
            <pc:sldMk cId="3004279218" sldId="260"/>
            <ac:spMk id="11" creationId="{9FE28391-7BD2-BD26-9F27-7CA92081CA73}"/>
          </ac:spMkLst>
        </pc:spChg>
        <pc:picChg chg="add del mod">
          <ac:chgData name="Seppe Staelens" userId="a04229d5-7f2b-47f2-8e6f-8b14e2867756" providerId="ADAL" clId="{A4D3B1BE-A273-49FB-ADB3-08684F76E6AF}" dt="2023-09-25T13:48:05.409" v="154" actId="478"/>
          <ac:picMkLst>
            <pc:docMk/>
            <pc:sldMk cId="3004279218" sldId="260"/>
            <ac:picMk id="3" creationId="{1AEE87FF-697F-6BD7-0CB7-2284629E3E3C}"/>
          </ac:picMkLst>
        </pc:picChg>
        <pc:picChg chg="add del mod">
          <ac:chgData name="Seppe Staelens" userId="a04229d5-7f2b-47f2-8e6f-8b14e2867756" providerId="ADAL" clId="{A4D3B1BE-A273-49FB-ADB3-08684F76E6AF}" dt="2023-09-25T13:53:16.104" v="242" actId="1076"/>
          <ac:picMkLst>
            <pc:docMk/>
            <pc:sldMk cId="3004279218" sldId="260"/>
            <ac:picMk id="6" creationId="{2F400F27-2D59-3B44-B908-D302240C1B49}"/>
          </ac:picMkLst>
        </pc:picChg>
        <pc:picChg chg="del">
          <ac:chgData name="Seppe Staelens" userId="a04229d5-7f2b-47f2-8e6f-8b14e2867756" providerId="ADAL" clId="{A4D3B1BE-A273-49FB-ADB3-08684F76E6AF}" dt="2023-09-25T13:47:40.514" v="148" actId="478"/>
          <ac:picMkLst>
            <pc:docMk/>
            <pc:sldMk cId="3004279218" sldId="260"/>
            <ac:picMk id="7" creationId="{B4FE283B-FF00-77D1-9879-7F3492915FAE}"/>
          </ac:picMkLst>
        </pc:picChg>
        <pc:picChg chg="add mod ord modCrop">
          <ac:chgData name="Seppe Staelens" userId="a04229d5-7f2b-47f2-8e6f-8b14e2867756" providerId="ADAL" clId="{A4D3B1BE-A273-49FB-ADB3-08684F76E6AF}" dt="2023-09-25T14:08:24.723" v="464" actId="732"/>
          <ac:picMkLst>
            <pc:docMk/>
            <pc:sldMk cId="3004279218" sldId="260"/>
            <ac:picMk id="9" creationId="{0C9B4839-5C2A-4110-3C93-FD226E0F3972}"/>
          </ac:picMkLst>
        </pc:picChg>
        <pc:picChg chg="add del mod">
          <ac:chgData name="Seppe Staelens" userId="a04229d5-7f2b-47f2-8e6f-8b14e2867756" providerId="ADAL" clId="{A4D3B1BE-A273-49FB-ADB3-08684F76E6AF}" dt="2023-09-25T14:47:41.239" v="1469" actId="478"/>
          <ac:picMkLst>
            <pc:docMk/>
            <pc:sldMk cId="3004279218" sldId="260"/>
            <ac:picMk id="10" creationId="{AC9044D1-2F60-ACF2-1860-E15FB9DD0D39}"/>
          </ac:picMkLst>
        </pc:picChg>
        <pc:picChg chg="add mod">
          <ac:chgData name="Seppe Staelens" userId="a04229d5-7f2b-47f2-8e6f-8b14e2867756" providerId="ADAL" clId="{A4D3B1BE-A273-49FB-ADB3-08684F76E6AF}" dt="2023-09-25T14:48:13.200" v="1480" actId="1035"/>
          <ac:picMkLst>
            <pc:docMk/>
            <pc:sldMk cId="3004279218" sldId="260"/>
            <ac:picMk id="12" creationId="{0EEAEC43-B6F7-6420-6C72-9195E6265E37}"/>
          </ac:picMkLst>
        </pc:picChg>
      </pc:sldChg>
      <pc:sldChg chg="modSp mod">
        <pc:chgData name="Seppe Staelens" userId="a04229d5-7f2b-47f2-8e6f-8b14e2867756" providerId="ADAL" clId="{A4D3B1BE-A273-49FB-ADB3-08684F76E6AF}" dt="2023-09-25T14:12:08.975" v="481" actId="20577"/>
        <pc:sldMkLst>
          <pc:docMk/>
          <pc:sldMk cId="943733673" sldId="261"/>
        </pc:sldMkLst>
        <pc:spChg chg="mod">
          <ac:chgData name="Seppe Staelens" userId="a04229d5-7f2b-47f2-8e6f-8b14e2867756" providerId="ADAL" clId="{A4D3B1BE-A273-49FB-ADB3-08684F76E6AF}" dt="2023-09-25T14:12:08.975" v="481" actId="20577"/>
          <ac:spMkLst>
            <pc:docMk/>
            <pc:sldMk cId="943733673" sldId="261"/>
            <ac:spMk id="6" creationId="{A51605FB-39E3-491B-9FAB-F1A18F027F7E}"/>
          </ac:spMkLst>
        </pc:spChg>
      </pc:sldChg>
      <pc:sldChg chg="modSp mod">
        <pc:chgData name="Seppe Staelens" userId="a04229d5-7f2b-47f2-8e6f-8b14e2867756" providerId="ADAL" clId="{A4D3B1BE-A273-49FB-ADB3-08684F76E6AF}" dt="2023-09-25T15:09:10.072" v="1922" actId="6549"/>
        <pc:sldMkLst>
          <pc:docMk/>
          <pc:sldMk cId="3219708496" sldId="262"/>
        </pc:sldMkLst>
        <pc:spChg chg="mod">
          <ac:chgData name="Seppe Staelens" userId="a04229d5-7f2b-47f2-8e6f-8b14e2867756" providerId="ADAL" clId="{A4D3B1BE-A273-49FB-ADB3-08684F76E6AF}" dt="2023-09-25T15:09:10.072" v="1922" actId="6549"/>
          <ac:spMkLst>
            <pc:docMk/>
            <pc:sldMk cId="3219708496" sldId="262"/>
            <ac:spMk id="3" creationId="{526A65AF-4B31-4109-A090-B66F7676B76B}"/>
          </ac:spMkLst>
        </pc:spChg>
      </pc:sldChg>
      <pc:sldChg chg="modSp mod">
        <pc:chgData name="Seppe Staelens" userId="a04229d5-7f2b-47f2-8e6f-8b14e2867756" providerId="ADAL" clId="{A4D3B1BE-A273-49FB-ADB3-08684F76E6AF}" dt="2023-09-25T15:02:13.950" v="1818" actId="20577"/>
        <pc:sldMkLst>
          <pc:docMk/>
          <pc:sldMk cId="3417392259" sldId="263"/>
        </pc:sldMkLst>
        <pc:spChg chg="mod">
          <ac:chgData name="Seppe Staelens" userId="a04229d5-7f2b-47f2-8e6f-8b14e2867756" providerId="ADAL" clId="{A4D3B1BE-A273-49FB-ADB3-08684F76E6AF}" dt="2023-09-25T15:02:13.950" v="1818" actId="20577"/>
          <ac:spMkLst>
            <pc:docMk/>
            <pc:sldMk cId="3417392259" sldId="263"/>
            <ac:spMk id="2" creationId="{502B38D6-9420-4701-B1E6-57088554C0D3}"/>
          </ac:spMkLst>
        </pc:spChg>
      </pc:sldChg>
      <pc:sldChg chg="addSp delSp modSp mod ord">
        <pc:chgData name="Seppe Staelens" userId="a04229d5-7f2b-47f2-8e6f-8b14e2867756" providerId="ADAL" clId="{A4D3B1BE-A273-49FB-ADB3-08684F76E6AF}" dt="2023-09-25T14:55:46.106" v="1662"/>
        <pc:sldMkLst>
          <pc:docMk/>
          <pc:sldMk cId="2081788946" sldId="268"/>
        </pc:sldMkLst>
        <pc:spChg chg="mod">
          <ac:chgData name="Seppe Staelens" userId="a04229d5-7f2b-47f2-8e6f-8b14e2867756" providerId="ADAL" clId="{A4D3B1BE-A273-49FB-ADB3-08684F76E6AF}" dt="2023-09-25T14:49:20.606" v="1551" actId="20577"/>
          <ac:spMkLst>
            <pc:docMk/>
            <pc:sldMk cId="2081788946" sldId="268"/>
            <ac:spMk id="3" creationId="{526A65AF-4B31-4109-A090-B66F7676B76B}"/>
          </ac:spMkLst>
        </pc:spChg>
        <pc:picChg chg="add del mod">
          <ac:chgData name="Seppe Staelens" userId="a04229d5-7f2b-47f2-8e6f-8b14e2867756" providerId="ADAL" clId="{A4D3B1BE-A273-49FB-ADB3-08684F76E6AF}" dt="2023-09-25T14:47:02.432" v="1454" actId="478"/>
          <ac:picMkLst>
            <pc:docMk/>
            <pc:sldMk cId="2081788946" sldId="268"/>
            <ac:picMk id="4" creationId="{56E0E86F-9B38-AF18-8232-0FE4F2967D57}"/>
          </ac:picMkLst>
        </pc:picChg>
        <pc:picChg chg="del mod">
          <ac:chgData name="Seppe Staelens" userId="a04229d5-7f2b-47f2-8e6f-8b14e2867756" providerId="ADAL" clId="{A4D3B1BE-A273-49FB-ADB3-08684F76E6AF}" dt="2023-09-25T14:44:49.703" v="1414" actId="478"/>
          <ac:picMkLst>
            <pc:docMk/>
            <pc:sldMk cId="2081788946" sldId="268"/>
            <ac:picMk id="6" creationId="{4105BB51-7567-FF8F-07D2-6D6399C1F111}"/>
          </ac:picMkLst>
        </pc:picChg>
        <pc:picChg chg="add mod">
          <ac:chgData name="Seppe Staelens" userId="a04229d5-7f2b-47f2-8e6f-8b14e2867756" providerId="ADAL" clId="{A4D3B1BE-A273-49FB-ADB3-08684F76E6AF}" dt="2023-09-25T14:46:38.829" v="1453" actId="1035"/>
          <ac:picMkLst>
            <pc:docMk/>
            <pc:sldMk cId="2081788946" sldId="268"/>
            <ac:picMk id="7" creationId="{BF2A2E94-91C8-FD61-983D-030BFA7248D9}"/>
          </ac:picMkLst>
        </pc:picChg>
        <pc:picChg chg="del mod">
          <ac:chgData name="Seppe Staelens" userId="a04229d5-7f2b-47f2-8e6f-8b14e2867756" providerId="ADAL" clId="{A4D3B1BE-A273-49FB-ADB3-08684F76E6AF}" dt="2023-09-25T14:44:17.943" v="1400" actId="478"/>
          <ac:picMkLst>
            <pc:docMk/>
            <pc:sldMk cId="2081788946" sldId="268"/>
            <ac:picMk id="8" creationId="{239F5CB5-9F9E-CFF8-68F1-1F8AB35F8373}"/>
          </ac:picMkLst>
        </pc:picChg>
        <pc:picChg chg="del mod">
          <ac:chgData name="Seppe Staelens" userId="a04229d5-7f2b-47f2-8e6f-8b14e2867756" providerId="ADAL" clId="{A4D3B1BE-A273-49FB-ADB3-08684F76E6AF}" dt="2023-09-25T14:45:58.111" v="1433" actId="478"/>
          <ac:picMkLst>
            <pc:docMk/>
            <pc:sldMk cId="2081788946" sldId="268"/>
            <ac:picMk id="10" creationId="{50B4400E-35BE-C17A-E8A6-F12E08622356}"/>
          </ac:picMkLst>
        </pc:picChg>
        <pc:picChg chg="add mod">
          <ac:chgData name="Seppe Staelens" userId="a04229d5-7f2b-47f2-8e6f-8b14e2867756" providerId="ADAL" clId="{A4D3B1BE-A273-49FB-ADB3-08684F76E6AF}" dt="2023-09-25T14:46:38.829" v="1453" actId="1035"/>
          <ac:picMkLst>
            <pc:docMk/>
            <pc:sldMk cId="2081788946" sldId="268"/>
            <ac:picMk id="11" creationId="{F6270A9B-6BFF-F9EB-8B7C-D8DC670BF16D}"/>
          </ac:picMkLst>
        </pc:picChg>
        <pc:picChg chg="del mod">
          <ac:chgData name="Seppe Staelens" userId="a04229d5-7f2b-47f2-8e6f-8b14e2867756" providerId="ADAL" clId="{A4D3B1BE-A273-49FB-ADB3-08684F76E6AF}" dt="2023-09-25T14:43:48.352" v="1397" actId="478"/>
          <ac:picMkLst>
            <pc:docMk/>
            <pc:sldMk cId="2081788946" sldId="268"/>
            <ac:picMk id="12" creationId="{56D95DBE-48E9-97DD-A939-81C1E47064F8}"/>
          </ac:picMkLst>
        </pc:picChg>
        <pc:picChg chg="add mod">
          <ac:chgData name="Seppe Staelens" userId="a04229d5-7f2b-47f2-8e6f-8b14e2867756" providerId="ADAL" clId="{A4D3B1BE-A273-49FB-ADB3-08684F76E6AF}" dt="2023-09-25T14:46:38.829" v="1453" actId="1035"/>
          <ac:picMkLst>
            <pc:docMk/>
            <pc:sldMk cId="2081788946" sldId="268"/>
            <ac:picMk id="14" creationId="{38195C7A-32A2-8178-8B7E-6EDAF6443DE5}"/>
          </ac:picMkLst>
        </pc:picChg>
        <pc:picChg chg="add mod">
          <ac:chgData name="Seppe Staelens" userId="a04229d5-7f2b-47f2-8e6f-8b14e2867756" providerId="ADAL" clId="{A4D3B1BE-A273-49FB-ADB3-08684F76E6AF}" dt="2023-09-25T14:47:31.323" v="1468" actId="1076"/>
          <ac:picMkLst>
            <pc:docMk/>
            <pc:sldMk cId="2081788946" sldId="268"/>
            <ac:picMk id="15" creationId="{FEDEDDF6-6336-263E-0E30-FC466ED9A85B}"/>
          </ac:picMkLst>
        </pc:picChg>
      </pc:sldChg>
      <pc:sldChg chg="modSp mod">
        <pc:chgData name="Seppe Staelens" userId="a04229d5-7f2b-47f2-8e6f-8b14e2867756" providerId="ADAL" clId="{A4D3B1BE-A273-49FB-ADB3-08684F76E6AF}" dt="2023-09-25T15:07:40.797" v="1887" actId="6549"/>
        <pc:sldMkLst>
          <pc:docMk/>
          <pc:sldMk cId="1948197396" sldId="269"/>
        </pc:sldMkLst>
        <pc:spChg chg="mod">
          <ac:chgData name="Seppe Staelens" userId="a04229d5-7f2b-47f2-8e6f-8b14e2867756" providerId="ADAL" clId="{A4D3B1BE-A273-49FB-ADB3-08684F76E6AF}" dt="2023-09-25T15:02:18.490" v="1819"/>
          <ac:spMkLst>
            <pc:docMk/>
            <pc:sldMk cId="1948197396" sldId="269"/>
            <ac:spMk id="2" creationId="{502B38D6-9420-4701-B1E6-57088554C0D3}"/>
          </ac:spMkLst>
        </pc:spChg>
        <pc:spChg chg="mod">
          <ac:chgData name="Seppe Staelens" userId="a04229d5-7f2b-47f2-8e6f-8b14e2867756" providerId="ADAL" clId="{A4D3B1BE-A273-49FB-ADB3-08684F76E6AF}" dt="2023-09-25T15:07:40.797" v="1887" actId="6549"/>
          <ac:spMkLst>
            <pc:docMk/>
            <pc:sldMk cId="1948197396" sldId="269"/>
            <ac:spMk id="7" creationId="{DC5ADA1E-B1D1-4316-8663-296BCCBF8434}"/>
          </ac:spMkLst>
        </pc:spChg>
      </pc:sldChg>
      <pc:sldChg chg="modSp mod">
        <pc:chgData name="Seppe Staelens" userId="a04229d5-7f2b-47f2-8e6f-8b14e2867756" providerId="ADAL" clId="{A4D3B1BE-A273-49FB-ADB3-08684F76E6AF}" dt="2023-09-25T15:07:50.765" v="1897" actId="20577"/>
        <pc:sldMkLst>
          <pc:docMk/>
          <pc:sldMk cId="935033913" sldId="271"/>
        </pc:sldMkLst>
        <pc:spChg chg="mod">
          <ac:chgData name="Seppe Staelens" userId="a04229d5-7f2b-47f2-8e6f-8b14e2867756" providerId="ADAL" clId="{A4D3B1BE-A273-49FB-ADB3-08684F76E6AF}" dt="2023-09-25T15:02:21.613" v="1820"/>
          <ac:spMkLst>
            <pc:docMk/>
            <pc:sldMk cId="935033913" sldId="271"/>
            <ac:spMk id="2" creationId="{502B38D6-9420-4701-B1E6-57088554C0D3}"/>
          </ac:spMkLst>
        </pc:spChg>
        <pc:spChg chg="mod">
          <ac:chgData name="Seppe Staelens" userId="a04229d5-7f2b-47f2-8e6f-8b14e2867756" providerId="ADAL" clId="{A4D3B1BE-A273-49FB-ADB3-08684F76E6AF}" dt="2023-09-25T15:07:50.765" v="1897" actId="20577"/>
          <ac:spMkLst>
            <pc:docMk/>
            <pc:sldMk cId="935033913" sldId="271"/>
            <ac:spMk id="7" creationId="{DC5ADA1E-B1D1-4316-8663-296BCCBF8434}"/>
          </ac:spMkLst>
        </pc:spChg>
      </pc:sldChg>
      <pc:sldChg chg="modSp mod">
        <pc:chgData name="Seppe Staelens" userId="a04229d5-7f2b-47f2-8e6f-8b14e2867756" providerId="ADAL" clId="{A4D3B1BE-A273-49FB-ADB3-08684F76E6AF}" dt="2023-09-25T15:02:23.404" v="1821"/>
        <pc:sldMkLst>
          <pc:docMk/>
          <pc:sldMk cId="3031479003" sldId="272"/>
        </pc:sldMkLst>
        <pc:spChg chg="mod">
          <ac:chgData name="Seppe Staelens" userId="a04229d5-7f2b-47f2-8e6f-8b14e2867756" providerId="ADAL" clId="{A4D3B1BE-A273-49FB-ADB3-08684F76E6AF}" dt="2023-09-25T15:02:23.404" v="1821"/>
          <ac:spMkLst>
            <pc:docMk/>
            <pc:sldMk cId="3031479003" sldId="272"/>
            <ac:spMk id="2" creationId="{502B38D6-9420-4701-B1E6-57088554C0D3}"/>
          </ac:spMkLst>
        </pc:spChg>
        <pc:spChg chg="mod">
          <ac:chgData name="Seppe Staelens" userId="a04229d5-7f2b-47f2-8e6f-8b14e2867756" providerId="ADAL" clId="{A4D3B1BE-A273-49FB-ADB3-08684F76E6AF}" dt="2023-09-25T14:34:30.351" v="1157" actId="20577"/>
          <ac:spMkLst>
            <pc:docMk/>
            <pc:sldMk cId="3031479003" sldId="272"/>
            <ac:spMk id="4" creationId="{64003A48-28B5-055C-F61C-EFACF64A9287}"/>
          </ac:spMkLst>
        </pc:spChg>
      </pc:sldChg>
      <pc:sldChg chg="add del">
        <pc:chgData name="Seppe Staelens" userId="a04229d5-7f2b-47f2-8e6f-8b14e2867756" providerId="ADAL" clId="{A4D3B1BE-A273-49FB-ADB3-08684F76E6AF}" dt="2023-09-25T15:00:12.174" v="1787" actId="2696"/>
        <pc:sldMkLst>
          <pc:docMk/>
          <pc:sldMk cId="556045174" sldId="273"/>
        </pc:sldMkLst>
      </pc:sldChg>
      <pc:sldChg chg="add del">
        <pc:chgData name="Seppe Staelens" userId="a04229d5-7f2b-47f2-8e6f-8b14e2867756" providerId="ADAL" clId="{A4D3B1BE-A273-49FB-ADB3-08684F76E6AF}" dt="2023-09-25T15:00:27.687" v="1789" actId="2696"/>
        <pc:sldMkLst>
          <pc:docMk/>
          <pc:sldMk cId="1018194120" sldId="273"/>
        </pc:sldMkLst>
      </pc:sldChg>
      <pc:sldChg chg="addSp delSp modSp del mod">
        <pc:chgData name="Seppe Staelens" userId="a04229d5-7f2b-47f2-8e6f-8b14e2867756" providerId="ADAL" clId="{A4D3B1BE-A273-49FB-ADB3-08684F76E6AF}" dt="2023-09-25T14:59:49.913" v="1783" actId="2696"/>
        <pc:sldMkLst>
          <pc:docMk/>
          <pc:sldMk cId="1745187674" sldId="273"/>
        </pc:sldMkLst>
        <pc:spChg chg="del">
          <ac:chgData name="Seppe Staelens" userId="a04229d5-7f2b-47f2-8e6f-8b14e2867756" providerId="ADAL" clId="{A4D3B1BE-A273-49FB-ADB3-08684F76E6AF}" dt="2023-09-25T14:38:10.508" v="1179" actId="478"/>
          <ac:spMkLst>
            <pc:docMk/>
            <pc:sldMk cId="1745187674" sldId="273"/>
            <ac:spMk id="3" creationId="{526A65AF-4B31-4109-A090-B66F7676B76B}"/>
          </ac:spMkLst>
        </pc:spChg>
        <pc:spChg chg="add del mod">
          <ac:chgData name="Seppe Staelens" userId="a04229d5-7f2b-47f2-8e6f-8b14e2867756" providerId="ADAL" clId="{A4D3B1BE-A273-49FB-ADB3-08684F76E6AF}" dt="2023-09-25T14:38:12.304" v="1180" actId="478"/>
          <ac:spMkLst>
            <pc:docMk/>
            <pc:sldMk cId="1745187674" sldId="273"/>
            <ac:spMk id="5" creationId="{65116766-AAF1-04B8-2309-62A894679E2A}"/>
          </ac:spMkLst>
        </pc:spChg>
        <pc:spChg chg="add mod">
          <ac:chgData name="Seppe Staelens" userId="a04229d5-7f2b-47f2-8e6f-8b14e2867756" providerId="ADAL" clId="{A4D3B1BE-A273-49FB-ADB3-08684F76E6AF}" dt="2023-09-25T14:38:30.770" v="1181"/>
          <ac:spMkLst>
            <pc:docMk/>
            <pc:sldMk cId="1745187674" sldId="273"/>
            <ac:spMk id="7" creationId="{A41F39CD-BD67-21BD-1224-50B72E147298}"/>
          </ac:spMkLst>
        </pc:spChg>
        <pc:spChg chg="add mod">
          <ac:chgData name="Seppe Staelens" userId="a04229d5-7f2b-47f2-8e6f-8b14e2867756" providerId="ADAL" clId="{A4D3B1BE-A273-49FB-ADB3-08684F76E6AF}" dt="2023-09-25T14:38:30.770" v="1181"/>
          <ac:spMkLst>
            <pc:docMk/>
            <pc:sldMk cId="1745187674" sldId="273"/>
            <ac:spMk id="8" creationId="{9E3799D0-46E5-EB4F-CF48-AB692CE0CBEC}"/>
          </ac:spMkLst>
        </pc:spChg>
        <pc:spChg chg="add mod">
          <ac:chgData name="Seppe Staelens" userId="a04229d5-7f2b-47f2-8e6f-8b14e2867756" providerId="ADAL" clId="{A4D3B1BE-A273-49FB-ADB3-08684F76E6AF}" dt="2023-09-25T14:38:46.335" v="1187" actId="1076"/>
          <ac:spMkLst>
            <pc:docMk/>
            <pc:sldMk cId="1745187674" sldId="273"/>
            <ac:spMk id="9" creationId="{967915C6-E6A4-1FE2-CB8E-FA551C4657D7}"/>
          </ac:spMkLst>
        </pc:spChg>
        <pc:spChg chg="add del mod">
          <ac:chgData name="Seppe Staelens" userId="a04229d5-7f2b-47f2-8e6f-8b14e2867756" providerId="ADAL" clId="{A4D3B1BE-A273-49FB-ADB3-08684F76E6AF}" dt="2023-09-25T14:38:35.760" v="1184" actId="478"/>
          <ac:spMkLst>
            <pc:docMk/>
            <pc:sldMk cId="1745187674" sldId="273"/>
            <ac:spMk id="10" creationId="{6E2D3D50-12C0-3C65-24F0-901853447C8B}"/>
          </ac:spMkLst>
        </pc:spChg>
        <pc:spChg chg="mod">
          <ac:chgData name="Seppe Staelens" userId="a04229d5-7f2b-47f2-8e6f-8b14e2867756" providerId="ADAL" clId="{A4D3B1BE-A273-49FB-ADB3-08684F76E6AF}" dt="2023-09-25T14:38:30.770" v="1181"/>
          <ac:spMkLst>
            <pc:docMk/>
            <pc:sldMk cId="1745187674" sldId="273"/>
            <ac:spMk id="17" creationId="{80CF83AF-BFF8-0BE7-705F-2B1C5C1E6A72}"/>
          </ac:spMkLst>
        </pc:spChg>
        <pc:spChg chg="mod">
          <ac:chgData name="Seppe Staelens" userId="a04229d5-7f2b-47f2-8e6f-8b14e2867756" providerId="ADAL" clId="{A4D3B1BE-A273-49FB-ADB3-08684F76E6AF}" dt="2023-09-25T14:38:30.770" v="1181"/>
          <ac:spMkLst>
            <pc:docMk/>
            <pc:sldMk cId="1745187674" sldId="273"/>
            <ac:spMk id="18" creationId="{67845A7E-7D71-93C8-49E4-1CEE2CFE363E}"/>
          </ac:spMkLst>
        </pc:spChg>
        <pc:spChg chg="mod">
          <ac:chgData name="Seppe Staelens" userId="a04229d5-7f2b-47f2-8e6f-8b14e2867756" providerId="ADAL" clId="{A4D3B1BE-A273-49FB-ADB3-08684F76E6AF}" dt="2023-09-25T14:38:30.770" v="1181"/>
          <ac:spMkLst>
            <pc:docMk/>
            <pc:sldMk cId="1745187674" sldId="273"/>
            <ac:spMk id="19" creationId="{F296E8FF-DE42-BC34-8DA6-FD9416D3DDD4}"/>
          </ac:spMkLst>
        </pc:spChg>
        <pc:spChg chg="mod">
          <ac:chgData name="Seppe Staelens" userId="a04229d5-7f2b-47f2-8e6f-8b14e2867756" providerId="ADAL" clId="{A4D3B1BE-A273-49FB-ADB3-08684F76E6AF}" dt="2023-09-25T14:38:30.770" v="1181"/>
          <ac:spMkLst>
            <pc:docMk/>
            <pc:sldMk cId="1745187674" sldId="273"/>
            <ac:spMk id="20" creationId="{2AB998AF-8131-F160-2EF8-F9118C6D8314}"/>
          </ac:spMkLst>
        </pc:spChg>
        <pc:spChg chg="mod">
          <ac:chgData name="Seppe Staelens" userId="a04229d5-7f2b-47f2-8e6f-8b14e2867756" providerId="ADAL" clId="{A4D3B1BE-A273-49FB-ADB3-08684F76E6AF}" dt="2023-09-25T14:38:30.770" v="1181"/>
          <ac:spMkLst>
            <pc:docMk/>
            <pc:sldMk cId="1745187674" sldId="273"/>
            <ac:spMk id="22" creationId="{7C781BCB-1B86-C3F4-A003-BFF4ADA0B8BB}"/>
          </ac:spMkLst>
        </pc:spChg>
        <pc:spChg chg="mod">
          <ac:chgData name="Seppe Staelens" userId="a04229d5-7f2b-47f2-8e6f-8b14e2867756" providerId="ADAL" clId="{A4D3B1BE-A273-49FB-ADB3-08684F76E6AF}" dt="2023-09-25T14:38:30.770" v="1181"/>
          <ac:spMkLst>
            <pc:docMk/>
            <pc:sldMk cId="1745187674" sldId="273"/>
            <ac:spMk id="27" creationId="{817379F0-60FB-A0E0-C415-46B1604467EF}"/>
          </ac:spMkLst>
        </pc:spChg>
        <pc:spChg chg="mod">
          <ac:chgData name="Seppe Staelens" userId="a04229d5-7f2b-47f2-8e6f-8b14e2867756" providerId="ADAL" clId="{A4D3B1BE-A273-49FB-ADB3-08684F76E6AF}" dt="2023-09-25T14:38:30.770" v="1181"/>
          <ac:spMkLst>
            <pc:docMk/>
            <pc:sldMk cId="1745187674" sldId="273"/>
            <ac:spMk id="28" creationId="{37AD64D0-5130-440D-8BCD-129B347B7FCC}"/>
          </ac:spMkLst>
        </pc:spChg>
        <pc:spChg chg="mod">
          <ac:chgData name="Seppe Staelens" userId="a04229d5-7f2b-47f2-8e6f-8b14e2867756" providerId="ADAL" clId="{A4D3B1BE-A273-49FB-ADB3-08684F76E6AF}" dt="2023-09-25T14:38:30.770" v="1181"/>
          <ac:spMkLst>
            <pc:docMk/>
            <pc:sldMk cId="1745187674" sldId="273"/>
            <ac:spMk id="29" creationId="{2AF8C12B-772F-1786-CCAD-FA83B7433278}"/>
          </ac:spMkLst>
        </pc:spChg>
        <pc:spChg chg="add mod">
          <ac:chgData name="Seppe Staelens" userId="a04229d5-7f2b-47f2-8e6f-8b14e2867756" providerId="ADAL" clId="{A4D3B1BE-A273-49FB-ADB3-08684F76E6AF}" dt="2023-09-25T14:38:30.770" v="1181"/>
          <ac:spMkLst>
            <pc:docMk/>
            <pc:sldMk cId="1745187674" sldId="273"/>
            <ac:spMk id="30" creationId="{AFA6C5CC-0124-68C0-D910-4FD62FC8E6A5}"/>
          </ac:spMkLst>
        </pc:spChg>
        <pc:spChg chg="add mod">
          <ac:chgData name="Seppe Staelens" userId="a04229d5-7f2b-47f2-8e6f-8b14e2867756" providerId="ADAL" clId="{A4D3B1BE-A273-49FB-ADB3-08684F76E6AF}" dt="2023-09-25T14:38:30.770" v="1181"/>
          <ac:spMkLst>
            <pc:docMk/>
            <pc:sldMk cId="1745187674" sldId="273"/>
            <ac:spMk id="31" creationId="{72F419C6-D179-F5B1-E8B6-EB8C486590AD}"/>
          </ac:spMkLst>
        </pc:spChg>
        <pc:grpChg chg="add mod">
          <ac:chgData name="Seppe Staelens" userId="a04229d5-7f2b-47f2-8e6f-8b14e2867756" providerId="ADAL" clId="{A4D3B1BE-A273-49FB-ADB3-08684F76E6AF}" dt="2023-09-25T14:38:30.770" v="1181"/>
          <ac:grpSpMkLst>
            <pc:docMk/>
            <pc:sldMk cId="1745187674" sldId="273"/>
            <ac:grpSpMk id="11" creationId="{7FFF2B8B-F128-16F5-D50D-CB40560678C5}"/>
          </ac:grpSpMkLst>
        </pc:grpChg>
        <pc:grpChg chg="mod">
          <ac:chgData name="Seppe Staelens" userId="a04229d5-7f2b-47f2-8e6f-8b14e2867756" providerId="ADAL" clId="{A4D3B1BE-A273-49FB-ADB3-08684F76E6AF}" dt="2023-09-25T14:38:30.770" v="1181"/>
          <ac:grpSpMkLst>
            <pc:docMk/>
            <pc:sldMk cId="1745187674" sldId="273"/>
            <ac:grpSpMk id="12" creationId="{A36F82B6-7C31-5B07-DF73-B9E7CCD89553}"/>
          </ac:grpSpMkLst>
        </pc:grpChg>
        <pc:grpChg chg="add mod">
          <ac:chgData name="Seppe Staelens" userId="a04229d5-7f2b-47f2-8e6f-8b14e2867756" providerId="ADAL" clId="{A4D3B1BE-A273-49FB-ADB3-08684F76E6AF}" dt="2023-09-25T14:38:30.770" v="1181"/>
          <ac:grpSpMkLst>
            <pc:docMk/>
            <pc:sldMk cId="1745187674" sldId="273"/>
            <ac:grpSpMk id="21" creationId="{4A52327C-C882-DD64-CB64-8DFC3C8E42B0}"/>
          </ac:grpSpMkLst>
        </pc:grpChg>
        <pc:picChg chg="add mod ord">
          <ac:chgData name="Seppe Staelens" userId="a04229d5-7f2b-47f2-8e6f-8b14e2867756" providerId="ADAL" clId="{A4D3B1BE-A273-49FB-ADB3-08684F76E6AF}" dt="2023-09-25T14:38:54.566" v="1190" actId="167"/>
          <ac:picMkLst>
            <pc:docMk/>
            <pc:sldMk cId="1745187674" sldId="273"/>
            <ac:picMk id="6" creationId="{E239BE7E-CAF6-A9AB-6523-7DB2DAB5719B}"/>
          </ac:picMkLst>
        </pc:picChg>
        <pc:cxnChg chg="mod">
          <ac:chgData name="Seppe Staelens" userId="a04229d5-7f2b-47f2-8e6f-8b14e2867756" providerId="ADAL" clId="{A4D3B1BE-A273-49FB-ADB3-08684F76E6AF}" dt="2023-09-25T14:38:30.770" v="1181"/>
          <ac:cxnSpMkLst>
            <pc:docMk/>
            <pc:sldMk cId="1745187674" sldId="273"/>
            <ac:cxnSpMk id="13" creationId="{95FBD8E9-3D2B-4545-3EA2-76D706F89A3E}"/>
          </ac:cxnSpMkLst>
        </pc:cxnChg>
        <pc:cxnChg chg="mod">
          <ac:chgData name="Seppe Staelens" userId="a04229d5-7f2b-47f2-8e6f-8b14e2867756" providerId="ADAL" clId="{A4D3B1BE-A273-49FB-ADB3-08684F76E6AF}" dt="2023-09-25T14:38:30.770" v="1181"/>
          <ac:cxnSpMkLst>
            <pc:docMk/>
            <pc:sldMk cId="1745187674" sldId="273"/>
            <ac:cxnSpMk id="14" creationId="{60013E19-3DB2-4DA6-6074-AAA971D4F169}"/>
          </ac:cxnSpMkLst>
        </pc:cxnChg>
        <pc:cxnChg chg="mod">
          <ac:chgData name="Seppe Staelens" userId="a04229d5-7f2b-47f2-8e6f-8b14e2867756" providerId="ADAL" clId="{A4D3B1BE-A273-49FB-ADB3-08684F76E6AF}" dt="2023-09-25T14:38:30.770" v="1181"/>
          <ac:cxnSpMkLst>
            <pc:docMk/>
            <pc:sldMk cId="1745187674" sldId="273"/>
            <ac:cxnSpMk id="15" creationId="{99604917-E0E3-17E5-FB9B-51B548F2DF64}"/>
          </ac:cxnSpMkLst>
        </pc:cxnChg>
        <pc:cxnChg chg="mod">
          <ac:chgData name="Seppe Staelens" userId="a04229d5-7f2b-47f2-8e6f-8b14e2867756" providerId="ADAL" clId="{A4D3B1BE-A273-49FB-ADB3-08684F76E6AF}" dt="2023-09-25T14:38:30.770" v="1181"/>
          <ac:cxnSpMkLst>
            <pc:docMk/>
            <pc:sldMk cId="1745187674" sldId="273"/>
            <ac:cxnSpMk id="16" creationId="{21F08C7D-8CBC-843E-BE55-05C6954D906E}"/>
          </ac:cxnSpMkLst>
        </pc:cxnChg>
        <pc:cxnChg chg="mod">
          <ac:chgData name="Seppe Staelens" userId="a04229d5-7f2b-47f2-8e6f-8b14e2867756" providerId="ADAL" clId="{A4D3B1BE-A273-49FB-ADB3-08684F76E6AF}" dt="2023-09-25T14:38:30.770" v="1181"/>
          <ac:cxnSpMkLst>
            <pc:docMk/>
            <pc:sldMk cId="1745187674" sldId="273"/>
            <ac:cxnSpMk id="23" creationId="{27EF52DA-B338-2426-C42C-16D61014E87A}"/>
          </ac:cxnSpMkLst>
        </pc:cxnChg>
        <pc:cxnChg chg="mod">
          <ac:chgData name="Seppe Staelens" userId="a04229d5-7f2b-47f2-8e6f-8b14e2867756" providerId="ADAL" clId="{A4D3B1BE-A273-49FB-ADB3-08684F76E6AF}" dt="2023-09-25T14:38:30.770" v="1181"/>
          <ac:cxnSpMkLst>
            <pc:docMk/>
            <pc:sldMk cId="1745187674" sldId="273"/>
            <ac:cxnSpMk id="24" creationId="{26B1DB52-2292-B736-2AB0-07FDDF8C3D3B}"/>
          </ac:cxnSpMkLst>
        </pc:cxnChg>
        <pc:cxnChg chg="mod">
          <ac:chgData name="Seppe Staelens" userId="a04229d5-7f2b-47f2-8e6f-8b14e2867756" providerId="ADAL" clId="{A4D3B1BE-A273-49FB-ADB3-08684F76E6AF}" dt="2023-09-25T14:38:30.770" v="1181"/>
          <ac:cxnSpMkLst>
            <pc:docMk/>
            <pc:sldMk cId="1745187674" sldId="273"/>
            <ac:cxnSpMk id="25" creationId="{120423AE-E693-7B28-3E22-22C6647A3293}"/>
          </ac:cxnSpMkLst>
        </pc:cxnChg>
        <pc:cxnChg chg="mod">
          <ac:chgData name="Seppe Staelens" userId="a04229d5-7f2b-47f2-8e6f-8b14e2867756" providerId="ADAL" clId="{A4D3B1BE-A273-49FB-ADB3-08684F76E6AF}" dt="2023-09-25T14:38:30.770" v="1181"/>
          <ac:cxnSpMkLst>
            <pc:docMk/>
            <pc:sldMk cId="1745187674" sldId="273"/>
            <ac:cxnSpMk id="26" creationId="{BFDFB0C6-F3A2-59EB-3BDC-E3DC19A2BA18}"/>
          </ac:cxnSpMkLst>
        </pc:cxnChg>
      </pc:sldChg>
      <pc:sldChg chg="add modNotesTx">
        <pc:chgData name="Seppe Staelens" userId="a04229d5-7f2b-47f2-8e6f-8b14e2867756" providerId="ADAL" clId="{A4D3B1BE-A273-49FB-ADB3-08684F76E6AF}" dt="2023-09-25T15:16:17.702" v="1951" actId="5793"/>
        <pc:sldMkLst>
          <pc:docMk/>
          <pc:sldMk cId="2224673432" sldId="273"/>
        </pc:sldMkLst>
      </pc:sldChg>
      <pc:sldChg chg="add del">
        <pc:chgData name="Seppe Staelens" userId="a04229d5-7f2b-47f2-8e6f-8b14e2867756" providerId="ADAL" clId="{A4D3B1BE-A273-49FB-ADB3-08684F76E6AF}" dt="2023-09-25T14:59:54.613" v="1785" actId="2696"/>
        <pc:sldMkLst>
          <pc:docMk/>
          <pc:sldMk cId="2731487598" sldId="273"/>
        </pc:sldMkLst>
      </pc:sldChg>
      <pc:sldChg chg="modSp mod">
        <pc:chgData name="Seppe Staelens" userId="a04229d5-7f2b-47f2-8e6f-8b14e2867756" providerId="ADAL" clId="{A4D3B1BE-A273-49FB-ADB3-08684F76E6AF}" dt="2023-09-25T15:10:51.674" v="1933" actId="20577"/>
        <pc:sldMkLst>
          <pc:docMk/>
          <pc:sldMk cId="1888897189" sldId="275"/>
        </pc:sldMkLst>
        <pc:spChg chg="mod">
          <ac:chgData name="Seppe Staelens" userId="a04229d5-7f2b-47f2-8e6f-8b14e2867756" providerId="ADAL" clId="{A4D3B1BE-A273-49FB-ADB3-08684F76E6AF}" dt="2023-09-25T15:10:51.674" v="1933" actId="20577"/>
          <ac:spMkLst>
            <pc:docMk/>
            <pc:sldMk cId="1888897189" sldId="275"/>
            <ac:spMk id="3" creationId="{526A65AF-4B31-4109-A090-B66F7676B76B}"/>
          </ac:spMkLst>
        </pc:spChg>
      </pc:sldChg>
      <pc:sldChg chg="modSp mod">
        <pc:chgData name="Seppe Staelens" userId="a04229d5-7f2b-47f2-8e6f-8b14e2867756" providerId="ADAL" clId="{A4D3B1BE-A273-49FB-ADB3-08684F76E6AF}" dt="2023-09-25T15:10:10.630" v="1930" actId="20577"/>
        <pc:sldMkLst>
          <pc:docMk/>
          <pc:sldMk cId="3631632991" sldId="278"/>
        </pc:sldMkLst>
        <pc:spChg chg="mod">
          <ac:chgData name="Seppe Staelens" userId="a04229d5-7f2b-47f2-8e6f-8b14e2867756" providerId="ADAL" clId="{A4D3B1BE-A273-49FB-ADB3-08684F76E6AF}" dt="2023-09-25T15:10:10.630" v="1930" actId="20577"/>
          <ac:spMkLst>
            <pc:docMk/>
            <pc:sldMk cId="3631632991" sldId="278"/>
            <ac:spMk id="3" creationId="{526A65AF-4B31-4109-A090-B66F7676B76B}"/>
          </ac:spMkLst>
        </pc:spChg>
      </pc:sldChg>
      <pc:sldChg chg="modSp mod">
        <pc:chgData name="Seppe Staelens" userId="a04229d5-7f2b-47f2-8e6f-8b14e2867756" providerId="ADAL" clId="{A4D3B1BE-A273-49FB-ADB3-08684F76E6AF}" dt="2023-09-25T15:17:15.375" v="1957" actId="20577"/>
        <pc:sldMkLst>
          <pc:docMk/>
          <pc:sldMk cId="4132875225" sldId="279"/>
        </pc:sldMkLst>
        <pc:spChg chg="mod">
          <ac:chgData name="Seppe Staelens" userId="a04229d5-7f2b-47f2-8e6f-8b14e2867756" providerId="ADAL" clId="{A4D3B1BE-A273-49FB-ADB3-08684F76E6AF}" dt="2023-09-25T15:17:15.375" v="1957" actId="20577"/>
          <ac:spMkLst>
            <pc:docMk/>
            <pc:sldMk cId="4132875225" sldId="279"/>
            <ac:spMk id="3" creationId="{526A65AF-4B31-4109-A090-B66F7676B76B}"/>
          </ac:spMkLst>
        </pc:spChg>
      </pc:sldChg>
      <pc:sldChg chg="modSp mod">
        <pc:chgData name="Seppe Staelens" userId="a04229d5-7f2b-47f2-8e6f-8b14e2867756" providerId="ADAL" clId="{A4D3B1BE-A273-49FB-ADB3-08684F76E6AF}" dt="2023-09-25T15:17:51.110" v="2029" actId="20577"/>
        <pc:sldMkLst>
          <pc:docMk/>
          <pc:sldMk cId="34099866" sldId="280"/>
        </pc:sldMkLst>
        <pc:spChg chg="mod">
          <ac:chgData name="Seppe Staelens" userId="a04229d5-7f2b-47f2-8e6f-8b14e2867756" providerId="ADAL" clId="{A4D3B1BE-A273-49FB-ADB3-08684F76E6AF}" dt="2023-09-25T15:17:51.110" v="2029" actId="20577"/>
          <ac:spMkLst>
            <pc:docMk/>
            <pc:sldMk cId="34099866" sldId="280"/>
            <ac:spMk id="3" creationId="{526A65AF-4B31-4109-A090-B66F7676B76B}"/>
          </ac:spMkLst>
        </pc:spChg>
      </pc:sldChg>
      <pc:sldChg chg="delSp modSp mod">
        <pc:chgData name="Seppe Staelens" userId="a04229d5-7f2b-47f2-8e6f-8b14e2867756" providerId="ADAL" clId="{A4D3B1BE-A273-49FB-ADB3-08684F76E6AF}" dt="2023-09-25T15:21:16.524" v="2076" actId="113"/>
        <pc:sldMkLst>
          <pc:docMk/>
          <pc:sldMk cId="476522457" sldId="290"/>
        </pc:sldMkLst>
        <pc:spChg chg="mod">
          <ac:chgData name="Seppe Staelens" userId="a04229d5-7f2b-47f2-8e6f-8b14e2867756" providerId="ADAL" clId="{A4D3B1BE-A273-49FB-ADB3-08684F76E6AF}" dt="2023-09-25T15:21:16.524" v="2076" actId="113"/>
          <ac:spMkLst>
            <pc:docMk/>
            <pc:sldMk cId="476522457" sldId="290"/>
            <ac:spMk id="3" creationId="{B650BB98-5C29-094A-8712-9813CB2C098C}"/>
          </ac:spMkLst>
        </pc:spChg>
        <pc:picChg chg="del">
          <ac:chgData name="Seppe Staelens" userId="a04229d5-7f2b-47f2-8e6f-8b14e2867756" providerId="ADAL" clId="{A4D3B1BE-A273-49FB-ADB3-08684F76E6AF}" dt="2023-09-25T14:05:37.399" v="448" actId="478"/>
          <ac:picMkLst>
            <pc:docMk/>
            <pc:sldMk cId="476522457" sldId="290"/>
            <ac:picMk id="6" creationId="{5D417788-0973-4DA0-A727-C337BF25F166}"/>
          </ac:picMkLst>
        </pc:picChg>
        <pc:picChg chg="del">
          <ac:chgData name="Seppe Staelens" userId="a04229d5-7f2b-47f2-8e6f-8b14e2867756" providerId="ADAL" clId="{A4D3B1BE-A273-49FB-ADB3-08684F76E6AF}" dt="2023-09-25T14:05:36.711" v="447" actId="478"/>
          <ac:picMkLst>
            <pc:docMk/>
            <pc:sldMk cId="476522457" sldId="290"/>
            <ac:picMk id="7" creationId="{AC85C43C-D1AE-4D36-98FA-991C73E65F34}"/>
          </ac:picMkLst>
        </pc:picChg>
      </pc:sldChg>
      <pc:sldChg chg="addSp delSp modSp mod">
        <pc:chgData name="Seppe Staelens" userId="a04229d5-7f2b-47f2-8e6f-8b14e2867756" providerId="ADAL" clId="{A4D3B1BE-A273-49FB-ADB3-08684F76E6AF}" dt="2023-09-25T15:21:42.305" v="2081" actId="1076"/>
        <pc:sldMkLst>
          <pc:docMk/>
          <pc:sldMk cId="1386170156" sldId="291"/>
        </pc:sldMkLst>
        <pc:spChg chg="mod ord">
          <ac:chgData name="Seppe Staelens" userId="a04229d5-7f2b-47f2-8e6f-8b14e2867756" providerId="ADAL" clId="{A4D3B1BE-A273-49FB-ADB3-08684F76E6AF}" dt="2023-09-25T14:32:10.027" v="1127" actId="1076"/>
          <ac:spMkLst>
            <pc:docMk/>
            <pc:sldMk cId="1386170156" sldId="291"/>
            <ac:spMk id="2" creationId="{196973B1-E7BF-440C-A376-B3B9B5E6D805}"/>
          </ac:spMkLst>
        </pc:spChg>
        <pc:spChg chg="add mod">
          <ac:chgData name="Seppe Staelens" userId="a04229d5-7f2b-47f2-8e6f-8b14e2867756" providerId="ADAL" clId="{A4D3B1BE-A273-49FB-ADB3-08684F76E6AF}" dt="2023-09-25T14:19:57.901" v="666" actId="164"/>
          <ac:spMkLst>
            <pc:docMk/>
            <pc:sldMk cId="1386170156" sldId="291"/>
            <ac:spMk id="5" creationId="{CFB88CE8-88A1-D5A7-CD29-C4C6E62C1AC0}"/>
          </ac:spMkLst>
        </pc:spChg>
        <pc:spChg chg="mod">
          <ac:chgData name="Seppe Staelens" userId="a04229d5-7f2b-47f2-8e6f-8b14e2867756" providerId="ADAL" clId="{A4D3B1BE-A273-49FB-ADB3-08684F76E6AF}" dt="2023-09-25T15:21:42.305" v="2081" actId="1076"/>
          <ac:spMkLst>
            <pc:docMk/>
            <pc:sldMk cId="1386170156" sldId="291"/>
            <ac:spMk id="6" creationId="{A51605FB-39E3-491B-9FAB-F1A18F027F7E}"/>
          </ac:spMkLst>
        </pc:spChg>
        <pc:spChg chg="add del mod">
          <ac:chgData name="Seppe Staelens" userId="a04229d5-7f2b-47f2-8e6f-8b14e2867756" providerId="ADAL" clId="{A4D3B1BE-A273-49FB-ADB3-08684F76E6AF}" dt="2023-09-25T14:28:25.982" v="1064" actId="478"/>
          <ac:spMkLst>
            <pc:docMk/>
            <pc:sldMk cId="1386170156" sldId="291"/>
            <ac:spMk id="9" creationId="{C377C597-042E-1DC5-2B9F-CA595BFBA3E7}"/>
          </ac:spMkLst>
        </pc:spChg>
        <pc:spChg chg="add del mod">
          <ac:chgData name="Seppe Staelens" userId="a04229d5-7f2b-47f2-8e6f-8b14e2867756" providerId="ADAL" clId="{A4D3B1BE-A273-49FB-ADB3-08684F76E6AF}" dt="2023-09-25T14:20:38.302" v="674" actId="478"/>
          <ac:spMkLst>
            <pc:docMk/>
            <pc:sldMk cId="1386170156" sldId="291"/>
            <ac:spMk id="10" creationId="{5F42CFDD-BD40-F0D5-E1D4-EA5676971101}"/>
          </ac:spMkLst>
        </pc:spChg>
        <pc:spChg chg="del mod">
          <ac:chgData name="Seppe Staelens" userId="a04229d5-7f2b-47f2-8e6f-8b14e2867756" providerId="ADAL" clId="{A4D3B1BE-A273-49FB-ADB3-08684F76E6AF}" dt="2023-09-25T14:19:24.310" v="661" actId="478"/>
          <ac:spMkLst>
            <pc:docMk/>
            <pc:sldMk cId="1386170156" sldId="291"/>
            <ac:spMk id="11" creationId="{0A6B780D-ECAC-4C7D-D215-D3A5AD004D2A}"/>
          </ac:spMkLst>
        </pc:spChg>
        <pc:spChg chg="add del mod">
          <ac:chgData name="Seppe Staelens" userId="a04229d5-7f2b-47f2-8e6f-8b14e2867756" providerId="ADAL" clId="{A4D3B1BE-A273-49FB-ADB3-08684F76E6AF}" dt="2023-09-25T14:28:21.385" v="1063" actId="478"/>
          <ac:spMkLst>
            <pc:docMk/>
            <pc:sldMk cId="1386170156" sldId="291"/>
            <ac:spMk id="13" creationId="{6F2F2D06-6FE5-DA6A-FDEF-9EAB4ECA3F9B}"/>
          </ac:spMkLst>
        </pc:spChg>
        <pc:spChg chg="add del mod">
          <ac:chgData name="Seppe Staelens" userId="a04229d5-7f2b-47f2-8e6f-8b14e2867756" providerId="ADAL" clId="{A4D3B1BE-A273-49FB-ADB3-08684F76E6AF}" dt="2023-09-25T14:19:39.227" v="664" actId="478"/>
          <ac:spMkLst>
            <pc:docMk/>
            <pc:sldMk cId="1386170156" sldId="291"/>
            <ac:spMk id="14" creationId="{3FAB5E8C-E33C-E3FC-45FE-A0B8B51D6A59}"/>
          </ac:spMkLst>
        </pc:spChg>
        <pc:spChg chg="add mod">
          <ac:chgData name="Seppe Staelens" userId="a04229d5-7f2b-47f2-8e6f-8b14e2867756" providerId="ADAL" clId="{A4D3B1BE-A273-49FB-ADB3-08684F76E6AF}" dt="2023-09-25T14:19:57.901" v="666" actId="164"/>
          <ac:spMkLst>
            <pc:docMk/>
            <pc:sldMk cId="1386170156" sldId="291"/>
            <ac:spMk id="15" creationId="{579943D2-2DA8-E36D-0C67-F08EE624404F}"/>
          </ac:spMkLst>
        </pc:spChg>
        <pc:spChg chg="add del mod">
          <ac:chgData name="Seppe Staelens" userId="a04229d5-7f2b-47f2-8e6f-8b14e2867756" providerId="ADAL" clId="{A4D3B1BE-A273-49FB-ADB3-08684F76E6AF}" dt="2023-09-25T14:19:42.911" v="665" actId="478"/>
          <ac:spMkLst>
            <pc:docMk/>
            <pc:sldMk cId="1386170156" sldId="291"/>
            <ac:spMk id="16" creationId="{BC833027-AF53-C708-5C5A-A269B6C9437F}"/>
          </ac:spMkLst>
        </pc:spChg>
        <pc:spChg chg="add mod">
          <ac:chgData name="Seppe Staelens" userId="a04229d5-7f2b-47f2-8e6f-8b14e2867756" providerId="ADAL" clId="{A4D3B1BE-A273-49FB-ADB3-08684F76E6AF}" dt="2023-09-25T14:28:32.919" v="1065" actId="113"/>
          <ac:spMkLst>
            <pc:docMk/>
            <pc:sldMk cId="1386170156" sldId="291"/>
            <ac:spMk id="18" creationId="{9D01C311-4C6F-7B58-CFB0-53668A712681}"/>
          </ac:spMkLst>
        </pc:spChg>
        <pc:spChg chg="add del mod">
          <ac:chgData name="Seppe Staelens" userId="a04229d5-7f2b-47f2-8e6f-8b14e2867756" providerId="ADAL" clId="{A4D3B1BE-A273-49FB-ADB3-08684F76E6AF}" dt="2023-09-25T14:29:12.376" v="1077" actId="478"/>
          <ac:spMkLst>
            <pc:docMk/>
            <pc:sldMk cId="1386170156" sldId="291"/>
            <ac:spMk id="19" creationId="{073CEDD2-A6A7-ECCD-C95A-C13A5C8C25B0}"/>
          </ac:spMkLst>
        </pc:spChg>
        <pc:spChg chg="add mod">
          <ac:chgData name="Seppe Staelens" userId="a04229d5-7f2b-47f2-8e6f-8b14e2867756" providerId="ADAL" clId="{A4D3B1BE-A273-49FB-ADB3-08684F76E6AF}" dt="2023-09-25T14:29:26.744" v="1081" actId="1076"/>
          <ac:spMkLst>
            <pc:docMk/>
            <pc:sldMk cId="1386170156" sldId="291"/>
            <ac:spMk id="20" creationId="{F89899A8-55FB-DA88-9839-1DB3DEF5EF73}"/>
          </ac:spMkLst>
        </pc:spChg>
        <pc:grpChg chg="add mod">
          <ac:chgData name="Seppe Staelens" userId="a04229d5-7f2b-47f2-8e6f-8b14e2867756" providerId="ADAL" clId="{A4D3B1BE-A273-49FB-ADB3-08684F76E6AF}" dt="2023-09-25T14:22:58.397" v="748" actId="14100"/>
          <ac:grpSpMkLst>
            <pc:docMk/>
            <pc:sldMk cId="1386170156" sldId="291"/>
            <ac:grpSpMk id="17" creationId="{B34725D0-CFE0-3677-186E-FE6985EE3686}"/>
          </ac:grpSpMkLst>
        </pc:grpChg>
        <pc:picChg chg="add mod">
          <ac:chgData name="Seppe Staelens" userId="a04229d5-7f2b-47f2-8e6f-8b14e2867756" providerId="ADAL" clId="{A4D3B1BE-A273-49FB-ADB3-08684F76E6AF}" dt="2023-09-25T14:19:57.901" v="666" actId="164"/>
          <ac:picMkLst>
            <pc:docMk/>
            <pc:sldMk cId="1386170156" sldId="291"/>
            <ac:picMk id="3" creationId="{6BC6D9D2-62AA-9308-EC1F-12086452B31A}"/>
          </ac:picMkLst>
        </pc:picChg>
        <pc:picChg chg="del">
          <ac:chgData name="Seppe Staelens" userId="a04229d5-7f2b-47f2-8e6f-8b14e2867756" providerId="ADAL" clId="{A4D3B1BE-A273-49FB-ADB3-08684F76E6AF}" dt="2023-09-25T14:19:19.520" v="657" actId="478"/>
          <ac:picMkLst>
            <pc:docMk/>
            <pc:sldMk cId="1386170156" sldId="291"/>
            <ac:picMk id="4" creationId="{27FD9474-4EBF-C17B-FB27-AF7894E0E238}"/>
          </ac:picMkLst>
        </pc:picChg>
        <pc:cxnChg chg="del">
          <ac:chgData name="Seppe Staelens" userId="a04229d5-7f2b-47f2-8e6f-8b14e2867756" providerId="ADAL" clId="{A4D3B1BE-A273-49FB-ADB3-08684F76E6AF}" dt="2023-09-25T14:19:23.279" v="660" actId="478"/>
          <ac:cxnSpMkLst>
            <pc:docMk/>
            <pc:sldMk cId="1386170156" sldId="291"/>
            <ac:cxnSpMk id="7" creationId="{56B38426-7D3C-6B6C-1B6D-8BA12CA2BD3B}"/>
          </ac:cxnSpMkLst>
        </pc:cxnChg>
        <pc:cxnChg chg="del">
          <ac:chgData name="Seppe Staelens" userId="a04229d5-7f2b-47f2-8e6f-8b14e2867756" providerId="ADAL" clId="{A4D3B1BE-A273-49FB-ADB3-08684F76E6AF}" dt="2023-09-25T14:19:28.511" v="662" actId="478"/>
          <ac:cxnSpMkLst>
            <pc:docMk/>
            <pc:sldMk cId="1386170156" sldId="291"/>
            <ac:cxnSpMk id="8" creationId="{E2F1E196-4100-D49D-F630-309E6E0D90C7}"/>
          </ac:cxnSpMkLst>
        </pc:cxnChg>
        <pc:cxnChg chg="del">
          <ac:chgData name="Seppe Staelens" userId="a04229d5-7f2b-47f2-8e6f-8b14e2867756" providerId="ADAL" clId="{A4D3B1BE-A273-49FB-ADB3-08684F76E6AF}" dt="2023-09-25T14:19:21.616" v="658" actId="478"/>
          <ac:cxnSpMkLst>
            <pc:docMk/>
            <pc:sldMk cId="1386170156" sldId="291"/>
            <ac:cxnSpMk id="12" creationId="{FAC2DA60-549A-E2CA-CD14-C0BEBB8BCB46}"/>
          </ac:cxnSpMkLst>
        </pc:cxnChg>
        <pc:cxnChg chg="add mod">
          <ac:chgData name="Seppe Staelens" userId="a04229d5-7f2b-47f2-8e6f-8b14e2867756" providerId="ADAL" clId="{A4D3B1BE-A273-49FB-ADB3-08684F76E6AF}" dt="2023-09-25T14:29:26.744" v="1081" actId="1076"/>
          <ac:cxnSpMkLst>
            <pc:docMk/>
            <pc:sldMk cId="1386170156" sldId="291"/>
            <ac:cxnSpMk id="21" creationId="{2658F90D-3F37-C003-8C3F-C79A90AE2DC6}"/>
          </ac:cxnSpMkLst>
        </pc:cxnChg>
      </pc:sldChg>
      <pc:sldChg chg="modSp del mod">
        <pc:chgData name="Seppe Staelens" userId="a04229d5-7f2b-47f2-8e6f-8b14e2867756" providerId="ADAL" clId="{A4D3B1BE-A273-49FB-ADB3-08684F76E6AF}" dt="2023-09-25T14:31:14.413" v="1119" actId="47"/>
        <pc:sldMkLst>
          <pc:docMk/>
          <pc:sldMk cId="3170947833" sldId="293"/>
        </pc:sldMkLst>
        <pc:spChg chg="mod">
          <ac:chgData name="Seppe Staelens" userId="a04229d5-7f2b-47f2-8e6f-8b14e2867756" providerId="ADAL" clId="{A4D3B1BE-A273-49FB-ADB3-08684F76E6AF}" dt="2023-09-25T14:25:25.080" v="930" actId="20577"/>
          <ac:spMkLst>
            <pc:docMk/>
            <pc:sldMk cId="3170947833" sldId="293"/>
            <ac:spMk id="6" creationId="{A51605FB-39E3-491B-9FAB-F1A18F027F7E}"/>
          </ac:spMkLst>
        </pc:spChg>
      </pc:sldChg>
      <pc:sldChg chg="del">
        <pc:chgData name="Seppe Staelens" userId="a04229d5-7f2b-47f2-8e6f-8b14e2867756" providerId="ADAL" clId="{A4D3B1BE-A273-49FB-ADB3-08684F76E6AF}" dt="2023-09-25T14:31:15.507" v="1120" actId="47"/>
        <pc:sldMkLst>
          <pc:docMk/>
          <pc:sldMk cId="3746747768" sldId="294"/>
        </pc:sldMkLst>
      </pc:sldChg>
      <pc:sldChg chg="del">
        <pc:chgData name="Seppe Staelens" userId="a04229d5-7f2b-47f2-8e6f-8b14e2867756" providerId="ADAL" clId="{A4D3B1BE-A273-49FB-ADB3-08684F76E6AF}" dt="2023-09-25T14:31:16.541" v="1121" actId="47"/>
        <pc:sldMkLst>
          <pc:docMk/>
          <pc:sldMk cId="3489852944" sldId="295"/>
        </pc:sldMkLst>
      </pc:sldChg>
      <pc:sldChg chg="del">
        <pc:chgData name="Seppe Staelens" userId="a04229d5-7f2b-47f2-8e6f-8b14e2867756" providerId="ADAL" clId="{A4D3B1BE-A273-49FB-ADB3-08684F76E6AF}" dt="2023-09-25T14:31:17.813" v="1122" actId="47"/>
        <pc:sldMkLst>
          <pc:docMk/>
          <pc:sldMk cId="2101158333" sldId="296"/>
        </pc:sldMkLst>
      </pc:sldChg>
      <pc:sldChg chg="addSp delSp modSp mod">
        <pc:chgData name="Seppe Staelens" userId="a04229d5-7f2b-47f2-8e6f-8b14e2867756" providerId="ADAL" clId="{A4D3B1BE-A273-49FB-ADB3-08684F76E6AF}" dt="2023-09-25T15:19:51.522" v="2070" actId="1076"/>
        <pc:sldMkLst>
          <pc:docMk/>
          <pc:sldMk cId="1751206285" sldId="297"/>
        </pc:sldMkLst>
        <pc:spChg chg="del">
          <ac:chgData name="Seppe Staelens" userId="a04229d5-7f2b-47f2-8e6f-8b14e2867756" providerId="ADAL" clId="{A4D3B1BE-A273-49FB-ADB3-08684F76E6AF}" dt="2023-09-25T15:19:39.687" v="2066" actId="478"/>
          <ac:spMkLst>
            <pc:docMk/>
            <pc:sldMk cId="1751206285" sldId="297"/>
            <ac:spMk id="5" creationId="{C117546F-2D5C-D640-9072-1C75B0EEC7F3}"/>
          </ac:spMkLst>
        </pc:spChg>
        <pc:spChg chg="add mod">
          <ac:chgData name="Seppe Staelens" userId="a04229d5-7f2b-47f2-8e6f-8b14e2867756" providerId="ADAL" clId="{A4D3B1BE-A273-49FB-ADB3-08684F76E6AF}" dt="2023-09-25T15:19:40.052" v="2067"/>
          <ac:spMkLst>
            <pc:docMk/>
            <pc:sldMk cId="1751206285" sldId="297"/>
            <ac:spMk id="7" creationId="{E828EDCA-25C4-8D50-8FC0-6E528DCDFF06}"/>
          </ac:spMkLst>
        </pc:spChg>
        <pc:picChg chg="del">
          <ac:chgData name="Seppe Staelens" userId="a04229d5-7f2b-47f2-8e6f-8b14e2867756" providerId="ADAL" clId="{A4D3B1BE-A273-49FB-ADB3-08684F76E6AF}" dt="2023-09-25T14:51:53.319" v="1619" actId="478"/>
          <ac:picMkLst>
            <pc:docMk/>
            <pc:sldMk cId="1751206285" sldId="297"/>
            <ac:picMk id="3" creationId="{591E5986-2FDC-5C77-9ED4-F4ECE674219F}"/>
          </ac:picMkLst>
        </pc:picChg>
        <pc:picChg chg="add mod ord">
          <ac:chgData name="Seppe Staelens" userId="a04229d5-7f2b-47f2-8e6f-8b14e2867756" providerId="ADAL" clId="{A4D3B1BE-A273-49FB-ADB3-08684F76E6AF}" dt="2023-09-25T15:19:28.314" v="2065" actId="167"/>
          <ac:picMkLst>
            <pc:docMk/>
            <pc:sldMk cId="1751206285" sldId="297"/>
            <ac:picMk id="4" creationId="{947ACE94-251B-ED36-DDCC-2C0E775D32FC}"/>
          </ac:picMkLst>
        </pc:picChg>
        <pc:picChg chg="del">
          <ac:chgData name="Seppe Staelens" userId="a04229d5-7f2b-47f2-8e6f-8b14e2867756" providerId="ADAL" clId="{A4D3B1BE-A273-49FB-ADB3-08684F76E6AF}" dt="2023-09-25T15:19:39.687" v="2066" actId="478"/>
          <ac:picMkLst>
            <pc:docMk/>
            <pc:sldMk cId="1751206285" sldId="297"/>
            <ac:picMk id="6" creationId="{2F400F27-2D59-3B44-B908-D302240C1B49}"/>
          </ac:picMkLst>
        </pc:picChg>
        <pc:picChg chg="add mod">
          <ac:chgData name="Seppe Staelens" userId="a04229d5-7f2b-47f2-8e6f-8b14e2867756" providerId="ADAL" clId="{A4D3B1BE-A273-49FB-ADB3-08684F76E6AF}" dt="2023-09-25T15:19:40.052" v="2067"/>
          <ac:picMkLst>
            <pc:docMk/>
            <pc:sldMk cId="1751206285" sldId="297"/>
            <ac:picMk id="8" creationId="{42EE8970-2F45-6A0A-6405-0C0254392132}"/>
          </ac:picMkLst>
        </pc:picChg>
        <pc:picChg chg="add mod">
          <ac:chgData name="Seppe Staelens" userId="a04229d5-7f2b-47f2-8e6f-8b14e2867756" providerId="ADAL" clId="{A4D3B1BE-A273-49FB-ADB3-08684F76E6AF}" dt="2023-09-25T15:19:51.522" v="2070" actId="1076"/>
          <ac:picMkLst>
            <pc:docMk/>
            <pc:sldMk cId="1751206285" sldId="297"/>
            <ac:picMk id="9" creationId="{729CBB49-CA59-F34D-4474-419BAB6EF1BE}"/>
          </ac:picMkLst>
        </pc:picChg>
      </pc:sldChg>
      <pc:sldChg chg="modSp mod">
        <pc:chgData name="Seppe Staelens" userId="a04229d5-7f2b-47f2-8e6f-8b14e2867756" providerId="ADAL" clId="{A4D3B1BE-A273-49FB-ADB3-08684F76E6AF}" dt="2023-09-25T15:19:03.399" v="2063" actId="20577"/>
        <pc:sldMkLst>
          <pc:docMk/>
          <pc:sldMk cId="1880392671" sldId="298"/>
        </pc:sldMkLst>
        <pc:spChg chg="mod">
          <ac:chgData name="Seppe Staelens" userId="a04229d5-7f2b-47f2-8e6f-8b14e2867756" providerId="ADAL" clId="{A4D3B1BE-A273-49FB-ADB3-08684F76E6AF}" dt="2023-09-25T15:19:03.399" v="2063" actId="20577"/>
          <ac:spMkLst>
            <pc:docMk/>
            <pc:sldMk cId="1880392671" sldId="298"/>
            <ac:spMk id="3" creationId="{526A65AF-4B31-4109-A090-B66F7676B76B}"/>
          </ac:spMkLst>
        </pc:spChg>
      </pc:sldChg>
      <pc:sldChg chg="modSp mod">
        <pc:chgData name="Seppe Staelens" userId="a04229d5-7f2b-47f2-8e6f-8b14e2867756" providerId="ADAL" clId="{A4D3B1BE-A273-49FB-ADB3-08684F76E6AF}" dt="2023-09-25T15:20:52.880" v="2074" actId="255"/>
        <pc:sldMkLst>
          <pc:docMk/>
          <pc:sldMk cId="1663498644" sldId="299"/>
        </pc:sldMkLst>
        <pc:spChg chg="mod">
          <ac:chgData name="Seppe Staelens" userId="a04229d5-7f2b-47f2-8e6f-8b14e2867756" providerId="ADAL" clId="{A4D3B1BE-A273-49FB-ADB3-08684F76E6AF}" dt="2023-09-25T15:20:52.880" v="2074" actId="255"/>
          <ac:spMkLst>
            <pc:docMk/>
            <pc:sldMk cId="1663498644" sldId="299"/>
            <ac:spMk id="6" creationId="{A51605FB-39E3-491B-9FAB-F1A18F027F7E}"/>
          </ac:spMkLst>
        </pc:spChg>
      </pc:sldChg>
      <pc:sldChg chg="modSp mod">
        <pc:chgData name="Seppe Staelens" userId="a04229d5-7f2b-47f2-8e6f-8b14e2867756" providerId="ADAL" clId="{A4D3B1BE-A273-49FB-ADB3-08684F76E6AF}" dt="2023-09-25T14:37:26.530" v="1178" actId="20577"/>
        <pc:sldMkLst>
          <pc:docMk/>
          <pc:sldMk cId="2167063646" sldId="301"/>
        </pc:sldMkLst>
        <pc:spChg chg="mod">
          <ac:chgData name="Seppe Staelens" userId="a04229d5-7f2b-47f2-8e6f-8b14e2867756" providerId="ADAL" clId="{A4D3B1BE-A273-49FB-ADB3-08684F76E6AF}" dt="2023-09-25T14:37:26.530" v="1178" actId="20577"/>
          <ac:spMkLst>
            <pc:docMk/>
            <pc:sldMk cId="2167063646" sldId="301"/>
            <ac:spMk id="3" creationId="{526A65AF-4B31-4109-A090-B66F7676B76B}"/>
          </ac:spMkLst>
        </pc:spChg>
      </pc:sldChg>
      <pc:sldChg chg="modSp mod ord">
        <pc:chgData name="Seppe Staelens" userId="a04229d5-7f2b-47f2-8e6f-8b14e2867756" providerId="ADAL" clId="{A4D3B1BE-A273-49FB-ADB3-08684F76E6AF}" dt="2023-09-25T15:18:15.229" v="2047" actId="20577"/>
        <pc:sldMkLst>
          <pc:docMk/>
          <pc:sldMk cId="3159197362" sldId="302"/>
        </pc:sldMkLst>
        <pc:spChg chg="mod">
          <ac:chgData name="Seppe Staelens" userId="a04229d5-7f2b-47f2-8e6f-8b14e2867756" providerId="ADAL" clId="{A4D3B1BE-A273-49FB-ADB3-08684F76E6AF}" dt="2023-09-25T15:18:15.229" v="2047" actId="20577"/>
          <ac:spMkLst>
            <pc:docMk/>
            <pc:sldMk cId="3159197362" sldId="302"/>
            <ac:spMk id="2" creationId="{672098F2-24F8-47DC-B423-64838026FE48}"/>
          </ac:spMkLst>
        </pc:spChg>
        <pc:spChg chg="mod">
          <ac:chgData name="Seppe Staelens" userId="a04229d5-7f2b-47f2-8e6f-8b14e2867756" providerId="ADAL" clId="{A4D3B1BE-A273-49FB-ADB3-08684F76E6AF}" dt="2023-09-25T14:54:31.456" v="1660" actId="20577"/>
          <ac:spMkLst>
            <pc:docMk/>
            <pc:sldMk cId="3159197362" sldId="302"/>
            <ac:spMk id="3" creationId="{526A65AF-4B31-4109-A090-B66F7676B76B}"/>
          </ac:spMkLst>
        </pc:spChg>
      </pc:sldChg>
      <pc:sldChg chg="del">
        <pc:chgData name="Seppe Staelens" userId="a04229d5-7f2b-47f2-8e6f-8b14e2867756" providerId="ADAL" clId="{A4D3B1BE-A273-49FB-ADB3-08684F76E6AF}" dt="2023-09-25T14:37:08.476" v="1173" actId="47"/>
        <pc:sldMkLst>
          <pc:docMk/>
          <pc:sldMk cId="2801699424" sldId="303"/>
        </pc:sldMkLst>
      </pc:sldChg>
      <pc:sldChg chg="addSp delSp modSp add mod">
        <pc:chgData name="Seppe Staelens" userId="a04229d5-7f2b-47f2-8e6f-8b14e2867756" providerId="ADAL" clId="{A4D3B1BE-A273-49FB-ADB3-08684F76E6AF}" dt="2023-09-25T14:32:17.716" v="1132"/>
        <pc:sldMkLst>
          <pc:docMk/>
          <pc:sldMk cId="1065378610" sldId="304"/>
        </pc:sldMkLst>
        <pc:spChg chg="del">
          <ac:chgData name="Seppe Staelens" userId="a04229d5-7f2b-47f2-8e6f-8b14e2867756" providerId="ADAL" clId="{A4D3B1BE-A273-49FB-ADB3-08684F76E6AF}" dt="2023-09-25T14:32:14.013" v="1128" actId="478"/>
          <ac:spMkLst>
            <pc:docMk/>
            <pc:sldMk cId="1065378610" sldId="304"/>
            <ac:spMk id="2" creationId="{196973B1-E7BF-440C-A376-B3B9B5E6D805}"/>
          </ac:spMkLst>
        </pc:spChg>
        <pc:spChg chg="mod">
          <ac:chgData name="Seppe Staelens" userId="a04229d5-7f2b-47f2-8e6f-8b14e2867756" providerId="ADAL" clId="{A4D3B1BE-A273-49FB-ADB3-08684F76E6AF}" dt="2023-09-25T14:26:36.651" v="947" actId="14100"/>
          <ac:spMkLst>
            <pc:docMk/>
            <pc:sldMk cId="1065378610" sldId="304"/>
            <ac:spMk id="6" creationId="{A51605FB-39E3-491B-9FAB-F1A18F027F7E}"/>
          </ac:spMkLst>
        </pc:spChg>
        <pc:spChg chg="add mod">
          <ac:chgData name="Seppe Staelens" userId="a04229d5-7f2b-47f2-8e6f-8b14e2867756" providerId="ADAL" clId="{A4D3B1BE-A273-49FB-ADB3-08684F76E6AF}" dt="2023-09-25T14:28:34.856" v="1066" actId="113"/>
          <ac:spMkLst>
            <pc:docMk/>
            <pc:sldMk cId="1065378610" sldId="304"/>
            <ac:spMk id="7" creationId="{13DE20E4-74CD-27C2-CA67-50D001C89588}"/>
          </ac:spMkLst>
        </pc:spChg>
        <pc:spChg chg="add mod">
          <ac:chgData name="Seppe Staelens" userId="a04229d5-7f2b-47f2-8e6f-8b14e2867756" providerId="ADAL" clId="{A4D3B1BE-A273-49FB-ADB3-08684F76E6AF}" dt="2023-09-25T14:29:40.998" v="1093" actId="20577"/>
          <ac:spMkLst>
            <pc:docMk/>
            <pc:sldMk cId="1065378610" sldId="304"/>
            <ac:spMk id="8" creationId="{765C989C-92B9-C1F4-A36A-4E701AEA03F9}"/>
          </ac:spMkLst>
        </pc:spChg>
        <pc:spChg chg="mod">
          <ac:chgData name="Seppe Staelens" userId="a04229d5-7f2b-47f2-8e6f-8b14e2867756" providerId="ADAL" clId="{A4D3B1BE-A273-49FB-ADB3-08684F76E6AF}" dt="2023-09-25T14:30:29.001" v="1106" actId="20577"/>
          <ac:spMkLst>
            <pc:docMk/>
            <pc:sldMk cId="1065378610" sldId="304"/>
            <ac:spMk id="9" creationId="{C377C597-042E-1DC5-2B9F-CA595BFBA3E7}"/>
          </ac:spMkLst>
        </pc:spChg>
        <pc:spChg chg="del">
          <ac:chgData name="Seppe Staelens" userId="a04229d5-7f2b-47f2-8e6f-8b14e2867756" providerId="ADAL" clId="{A4D3B1BE-A273-49FB-ADB3-08684F76E6AF}" dt="2023-09-25T14:30:05.504" v="1099" actId="478"/>
          <ac:spMkLst>
            <pc:docMk/>
            <pc:sldMk cId="1065378610" sldId="304"/>
            <ac:spMk id="13" creationId="{6F2F2D06-6FE5-DA6A-FDEF-9EAB4ECA3F9B}"/>
          </ac:spMkLst>
        </pc:spChg>
        <pc:spChg chg="add del mod">
          <ac:chgData name="Seppe Staelens" userId="a04229d5-7f2b-47f2-8e6f-8b14e2867756" providerId="ADAL" clId="{A4D3B1BE-A273-49FB-ADB3-08684F76E6AF}" dt="2023-09-25T14:32:17.416" v="1131" actId="478"/>
          <ac:spMkLst>
            <pc:docMk/>
            <pc:sldMk cId="1065378610" sldId="304"/>
            <ac:spMk id="14" creationId="{4C802E4A-312F-630F-A1ED-B989E0E42F12}"/>
          </ac:spMkLst>
        </pc:spChg>
        <pc:spChg chg="add del mod">
          <ac:chgData name="Seppe Staelens" userId="a04229d5-7f2b-47f2-8e6f-8b14e2867756" providerId="ADAL" clId="{A4D3B1BE-A273-49FB-ADB3-08684F76E6AF}" dt="2023-09-25T14:32:16.151" v="1130" actId="478"/>
          <ac:spMkLst>
            <pc:docMk/>
            <pc:sldMk cId="1065378610" sldId="304"/>
            <ac:spMk id="16" creationId="{1712D7FA-5BFA-8217-36E6-1F2ED29F94D5}"/>
          </ac:spMkLst>
        </pc:spChg>
        <pc:spChg chg="add mod">
          <ac:chgData name="Seppe Staelens" userId="a04229d5-7f2b-47f2-8e6f-8b14e2867756" providerId="ADAL" clId="{A4D3B1BE-A273-49FB-ADB3-08684F76E6AF}" dt="2023-09-25T14:32:17.716" v="1132"/>
          <ac:spMkLst>
            <pc:docMk/>
            <pc:sldMk cId="1065378610" sldId="304"/>
            <ac:spMk id="18" creationId="{AAC2797E-8048-6528-D764-AB6DC858C2A1}"/>
          </ac:spMkLst>
        </pc:spChg>
        <pc:cxnChg chg="add mod">
          <ac:chgData name="Seppe Staelens" userId="a04229d5-7f2b-47f2-8e6f-8b14e2867756" providerId="ADAL" clId="{A4D3B1BE-A273-49FB-ADB3-08684F76E6AF}" dt="2023-09-25T14:29:33.144" v="1082"/>
          <ac:cxnSpMkLst>
            <pc:docMk/>
            <pc:sldMk cId="1065378610" sldId="304"/>
            <ac:cxnSpMk id="10" creationId="{C4EFD657-AA5D-B53F-417D-F4AF01A22E18}"/>
          </ac:cxnSpMkLst>
        </pc:cxnChg>
        <pc:cxnChg chg="add mod">
          <ac:chgData name="Seppe Staelens" userId="a04229d5-7f2b-47f2-8e6f-8b14e2867756" providerId="ADAL" clId="{A4D3B1BE-A273-49FB-ADB3-08684F76E6AF}" dt="2023-09-25T14:30:15.956" v="1101" actId="208"/>
          <ac:cxnSpMkLst>
            <pc:docMk/>
            <pc:sldMk cId="1065378610" sldId="304"/>
            <ac:cxnSpMk id="11" creationId="{27A1CC41-D94F-427C-6D78-24F18DED996B}"/>
          </ac:cxnSpMkLst>
        </pc:cxnChg>
      </pc:sldChg>
      <pc:sldChg chg="add del">
        <pc:chgData name="Seppe Staelens" userId="a04229d5-7f2b-47f2-8e6f-8b14e2867756" providerId="ADAL" clId="{A4D3B1BE-A273-49FB-ADB3-08684F76E6AF}" dt="2023-09-25T14:26:46.676" v="948" actId="47"/>
        <pc:sldMkLst>
          <pc:docMk/>
          <pc:sldMk cId="1015798665" sldId="305"/>
        </pc:sldMkLst>
      </pc:sldChg>
      <pc:sldChg chg="addSp delSp modSp add mod">
        <pc:chgData name="Seppe Staelens" userId="a04229d5-7f2b-47f2-8e6f-8b14e2867756" providerId="ADAL" clId="{A4D3B1BE-A273-49FB-ADB3-08684F76E6AF}" dt="2023-09-25T15:23:02.917" v="2110" actId="20577"/>
        <pc:sldMkLst>
          <pc:docMk/>
          <pc:sldMk cId="3132680552" sldId="305"/>
        </pc:sldMkLst>
        <pc:spChg chg="del">
          <ac:chgData name="Seppe Staelens" userId="a04229d5-7f2b-47f2-8e6f-8b14e2867756" providerId="ADAL" clId="{A4D3B1BE-A273-49FB-ADB3-08684F76E6AF}" dt="2023-09-25T14:32:21.116" v="1133" actId="478"/>
          <ac:spMkLst>
            <pc:docMk/>
            <pc:sldMk cId="3132680552" sldId="305"/>
            <ac:spMk id="2" creationId="{196973B1-E7BF-440C-A376-B3B9B5E6D805}"/>
          </ac:spMkLst>
        </pc:spChg>
        <pc:spChg chg="add mod">
          <ac:chgData name="Seppe Staelens" userId="a04229d5-7f2b-47f2-8e6f-8b14e2867756" providerId="ADAL" clId="{A4D3B1BE-A273-49FB-ADB3-08684F76E6AF}" dt="2023-09-25T14:30:55.392" v="1114" actId="20577"/>
          <ac:spMkLst>
            <pc:docMk/>
            <pc:sldMk cId="3132680552" sldId="305"/>
            <ac:spMk id="4" creationId="{DAA0BE45-137E-5035-F16A-18A53EA72CC3}"/>
          </ac:spMkLst>
        </pc:spChg>
        <pc:spChg chg="mod">
          <ac:chgData name="Seppe Staelens" userId="a04229d5-7f2b-47f2-8e6f-8b14e2867756" providerId="ADAL" clId="{A4D3B1BE-A273-49FB-ADB3-08684F76E6AF}" dt="2023-09-25T15:23:02.917" v="2110" actId="20577"/>
          <ac:spMkLst>
            <pc:docMk/>
            <pc:sldMk cId="3132680552" sldId="305"/>
            <ac:spMk id="6" creationId="{A51605FB-39E3-491B-9FAB-F1A18F027F7E}"/>
          </ac:spMkLst>
        </pc:spChg>
        <pc:spChg chg="mod">
          <ac:chgData name="Seppe Staelens" userId="a04229d5-7f2b-47f2-8e6f-8b14e2867756" providerId="ADAL" clId="{A4D3B1BE-A273-49FB-ADB3-08684F76E6AF}" dt="2023-09-25T14:28:36.472" v="1067" actId="113"/>
          <ac:spMkLst>
            <pc:docMk/>
            <pc:sldMk cId="3132680552" sldId="305"/>
            <ac:spMk id="7" creationId="{13DE20E4-74CD-27C2-CA67-50D001C89588}"/>
          </ac:spMkLst>
        </pc:spChg>
        <pc:spChg chg="mod">
          <ac:chgData name="Seppe Staelens" userId="a04229d5-7f2b-47f2-8e6f-8b14e2867756" providerId="ADAL" clId="{A4D3B1BE-A273-49FB-ADB3-08684F76E6AF}" dt="2023-09-25T14:31:42.295" v="1123" actId="208"/>
          <ac:spMkLst>
            <pc:docMk/>
            <pc:sldMk cId="3132680552" sldId="305"/>
            <ac:spMk id="9" creationId="{C377C597-042E-1DC5-2B9F-CA595BFBA3E7}"/>
          </ac:spMkLst>
        </pc:spChg>
        <pc:spChg chg="add del mod">
          <ac:chgData name="Seppe Staelens" userId="a04229d5-7f2b-47f2-8e6f-8b14e2867756" providerId="ADAL" clId="{A4D3B1BE-A273-49FB-ADB3-08684F76E6AF}" dt="2023-09-25T14:32:22.161" v="1134" actId="478"/>
          <ac:spMkLst>
            <pc:docMk/>
            <pc:sldMk cId="3132680552" sldId="305"/>
            <ac:spMk id="14" creationId="{BE937C60-E89D-7A8C-266E-FBA17093B93F}"/>
          </ac:spMkLst>
        </pc:spChg>
        <pc:spChg chg="add mod">
          <ac:chgData name="Seppe Staelens" userId="a04229d5-7f2b-47f2-8e6f-8b14e2867756" providerId="ADAL" clId="{A4D3B1BE-A273-49FB-ADB3-08684F76E6AF}" dt="2023-09-25T14:32:22.439" v="1135"/>
          <ac:spMkLst>
            <pc:docMk/>
            <pc:sldMk cId="3132680552" sldId="305"/>
            <ac:spMk id="16" creationId="{36E09502-3373-9AC1-A2FE-C047B267E665}"/>
          </ac:spMkLst>
        </pc:spChg>
        <pc:cxnChg chg="add mod">
          <ac:chgData name="Seppe Staelens" userId="a04229d5-7f2b-47f2-8e6f-8b14e2867756" providerId="ADAL" clId="{A4D3B1BE-A273-49FB-ADB3-08684F76E6AF}" dt="2023-09-25T14:30:50.368" v="1107"/>
          <ac:cxnSpMkLst>
            <pc:docMk/>
            <pc:sldMk cId="3132680552" sldId="305"/>
            <ac:cxnSpMk id="8" creationId="{B115A9A8-76EE-C771-4953-DB2D84A483F3}"/>
          </ac:cxnSpMkLst>
        </pc:cxnChg>
        <pc:cxnChg chg="add mod">
          <ac:chgData name="Seppe Staelens" userId="a04229d5-7f2b-47f2-8e6f-8b14e2867756" providerId="ADAL" clId="{A4D3B1BE-A273-49FB-ADB3-08684F76E6AF}" dt="2023-09-25T14:30:50.368" v="1107"/>
          <ac:cxnSpMkLst>
            <pc:docMk/>
            <pc:sldMk cId="3132680552" sldId="305"/>
            <ac:cxnSpMk id="10" creationId="{7A5C06E5-452A-7516-CEA5-B2FCF73C7ACD}"/>
          </ac:cxnSpMkLst>
        </pc:cxnChg>
        <pc:cxnChg chg="add mod">
          <ac:chgData name="Seppe Staelens" userId="a04229d5-7f2b-47f2-8e6f-8b14e2867756" providerId="ADAL" clId="{A4D3B1BE-A273-49FB-ADB3-08684F76E6AF}" dt="2023-09-25T14:31:09.100" v="1118" actId="208"/>
          <ac:cxnSpMkLst>
            <pc:docMk/>
            <pc:sldMk cId="3132680552" sldId="305"/>
            <ac:cxnSpMk id="11" creationId="{3ED1F0C8-116F-BFC0-2040-A728CFC2A0A8}"/>
          </ac:cxnSpMkLst>
        </pc:cxnChg>
      </pc:sldChg>
      <pc:sldChg chg="add">
        <pc:chgData name="Seppe Staelens" userId="a04229d5-7f2b-47f2-8e6f-8b14e2867756" providerId="ADAL" clId="{A4D3B1BE-A273-49FB-ADB3-08684F76E6AF}" dt="2023-09-25T15:00:29.178" v="1790"/>
        <pc:sldMkLst>
          <pc:docMk/>
          <pc:sldMk cId="891693476" sldId="306"/>
        </pc:sldMkLst>
      </pc:sldChg>
      <pc:sldChg chg="add del">
        <pc:chgData name="Seppe Staelens" userId="a04229d5-7f2b-47f2-8e6f-8b14e2867756" providerId="ADAL" clId="{A4D3B1BE-A273-49FB-ADB3-08684F76E6AF}" dt="2023-09-25T14:59:54.613" v="1785" actId="2696"/>
        <pc:sldMkLst>
          <pc:docMk/>
          <pc:sldMk cId="959832328" sldId="306"/>
        </pc:sldMkLst>
      </pc:sldChg>
      <pc:sldChg chg="add del">
        <pc:chgData name="Seppe Staelens" userId="a04229d5-7f2b-47f2-8e6f-8b14e2867756" providerId="ADAL" clId="{A4D3B1BE-A273-49FB-ADB3-08684F76E6AF}" dt="2023-09-25T15:00:12.174" v="1787" actId="2696"/>
        <pc:sldMkLst>
          <pc:docMk/>
          <pc:sldMk cId="1317637410" sldId="306"/>
        </pc:sldMkLst>
      </pc:sldChg>
      <pc:sldChg chg="addSp delSp modSp add del mod">
        <pc:chgData name="Seppe Staelens" userId="a04229d5-7f2b-47f2-8e6f-8b14e2867756" providerId="ADAL" clId="{A4D3B1BE-A273-49FB-ADB3-08684F76E6AF}" dt="2023-09-25T14:59:49.913" v="1783" actId="2696"/>
        <pc:sldMkLst>
          <pc:docMk/>
          <pc:sldMk cId="2098537027" sldId="306"/>
        </pc:sldMkLst>
        <pc:spChg chg="add mod">
          <ac:chgData name="Seppe Staelens" userId="a04229d5-7f2b-47f2-8e6f-8b14e2867756" providerId="ADAL" clId="{A4D3B1BE-A273-49FB-ADB3-08684F76E6AF}" dt="2023-09-25T14:39:42.975" v="1199"/>
          <ac:spMkLst>
            <pc:docMk/>
            <pc:sldMk cId="2098537027" sldId="306"/>
            <ac:spMk id="3" creationId="{8EA85A59-F433-5A5B-0804-6F0EEC587FDE}"/>
          </ac:spMkLst>
        </pc:spChg>
        <pc:spChg chg="add mod">
          <ac:chgData name="Seppe Staelens" userId="a04229d5-7f2b-47f2-8e6f-8b14e2867756" providerId="ADAL" clId="{A4D3B1BE-A273-49FB-ADB3-08684F76E6AF}" dt="2023-09-25T14:39:42.975" v="1199"/>
          <ac:spMkLst>
            <pc:docMk/>
            <pc:sldMk cId="2098537027" sldId="306"/>
            <ac:spMk id="4" creationId="{A1FE3BE3-28A8-46CC-4B48-7CB047CFC42E}"/>
          </ac:spMkLst>
        </pc:spChg>
        <pc:spChg chg="del">
          <ac:chgData name="Seppe Staelens" userId="a04229d5-7f2b-47f2-8e6f-8b14e2867756" providerId="ADAL" clId="{A4D3B1BE-A273-49FB-ADB3-08684F76E6AF}" dt="2023-09-25T14:39:36.078" v="1197" actId="478"/>
          <ac:spMkLst>
            <pc:docMk/>
            <pc:sldMk cId="2098537027" sldId="306"/>
            <ac:spMk id="7" creationId="{A41F39CD-BD67-21BD-1224-50B72E147298}"/>
          </ac:spMkLst>
        </pc:spChg>
        <pc:spChg chg="del">
          <ac:chgData name="Seppe Staelens" userId="a04229d5-7f2b-47f2-8e6f-8b14e2867756" providerId="ADAL" clId="{A4D3B1BE-A273-49FB-ADB3-08684F76E6AF}" dt="2023-09-25T14:39:36.598" v="1198" actId="478"/>
          <ac:spMkLst>
            <pc:docMk/>
            <pc:sldMk cId="2098537027" sldId="306"/>
            <ac:spMk id="8" creationId="{9E3799D0-46E5-EB4F-CF48-AB692CE0CBEC}"/>
          </ac:spMkLst>
        </pc:spChg>
        <pc:spChg chg="mod">
          <ac:chgData name="Seppe Staelens" userId="a04229d5-7f2b-47f2-8e6f-8b14e2867756" providerId="ADAL" clId="{A4D3B1BE-A273-49FB-ADB3-08684F76E6AF}" dt="2023-09-25T14:39:46.713" v="1200" actId="404"/>
          <ac:spMkLst>
            <pc:docMk/>
            <pc:sldMk cId="2098537027" sldId="306"/>
            <ac:spMk id="9" creationId="{967915C6-E6A4-1FE2-CB8E-FA551C4657D7}"/>
          </ac:spMkLst>
        </pc:spChg>
        <pc:spChg chg="add mod">
          <ac:chgData name="Seppe Staelens" userId="a04229d5-7f2b-47f2-8e6f-8b14e2867756" providerId="ADAL" clId="{A4D3B1BE-A273-49FB-ADB3-08684F76E6AF}" dt="2023-09-25T14:39:42.975" v="1199"/>
          <ac:spMkLst>
            <pc:docMk/>
            <pc:sldMk cId="2098537027" sldId="306"/>
            <ac:spMk id="10" creationId="{6FAE78AD-4AB0-CB41-B30C-FB8C34AA43B7}"/>
          </ac:spMkLst>
        </pc:spChg>
        <pc:spChg chg="del">
          <ac:chgData name="Seppe Staelens" userId="a04229d5-7f2b-47f2-8e6f-8b14e2867756" providerId="ADAL" clId="{A4D3B1BE-A273-49FB-ADB3-08684F76E6AF}" dt="2023-09-25T14:39:35.167" v="1196" actId="478"/>
          <ac:spMkLst>
            <pc:docMk/>
            <pc:sldMk cId="2098537027" sldId="306"/>
            <ac:spMk id="30" creationId="{AFA6C5CC-0124-68C0-D910-4FD62FC8E6A5}"/>
          </ac:spMkLst>
        </pc:spChg>
        <pc:cxnChg chg="add mod">
          <ac:chgData name="Seppe Staelens" userId="a04229d5-7f2b-47f2-8e6f-8b14e2867756" providerId="ADAL" clId="{A4D3B1BE-A273-49FB-ADB3-08684F76E6AF}" dt="2023-09-25T14:39:42.975" v="1199"/>
          <ac:cxnSpMkLst>
            <pc:docMk/>
            <pc:sldMk cId="2098537027" sldId="306"/>
            <ac:cxnSpMk id="5" creationId="{359173C9-D469-6FC0-4B6C-72D9A87283F6}"/>
          </ac:cxnSpMkLst>
        </pc:cxnChg>
      </pc:sldChg>
      <pc:sldChg chg="add del">
        <pc:chgData name="Seppe Staelens" userId="a04229d5-7f2b-47f2-8e6f-8b14e2867756" providerId="ADAL" clId="{A4D3B1BE-A273-49FB-ADB3-08684F76E6AF}" dt="2023-09-25T15:00:27.687" v="1789" actId="2696"/>
        <pc:sldMkLst>
          <pc:docMk/>
          <pc:sldMk cId="2925056174" sldId="306"/>
        </pc:sldMkLst>
      </pc:sldChg>
      <pc:sldChg chg="add del">
        <pc:chgData name="Seppe Staelens" userId="a04229d5-7f2b-47f2-8e6f-8b14e2867756" providerId="ADAL" clId="{A4D3B1BE-A273-49FB-ADB3-08684F76E6AF}" dt="2023-09-25T14:59:54.613" v="1785" actId="2696"/>
        <pc:sldMkLst>
          <pc:docMk/>
          <pc:sldMk cId="349229556" sldId="307"/>
        </pc:sldMkLst>
      </pc:sldChg>
      <pc:sldChg chg="addSp delSp modSp add del mod">
        <pc:chgData name="Seppe Staelens" userId="a04229d5-7f2b-47f2-8e6f-8b14e2867756" providerId="ADAL" clId="{A4D3B1BE-A273-49FB-ADB3-08684F76E6AF}" dt="2023-09-25T14:59:49.913" v="1783" actId="2696"/>
        <pc:sldMkLst>
          <pc:docMk/>
          <pc:sldMk cId="775349897" sldId="307"/>
        </pc:sldMkLst>
        <pc:spChg chg="del">
          <ac:chgData name="Seppe Staelens" userId="a04229d5-7f2b-47f2-8e6f-8b14e2867756" providerId="ADAL" clId="{A4D3B1BE-A273-49FB-ADB3-08684F76E6AF}" dt="2023-09-25T14:40:43.399" v="1207" actId="478"/>
          <ac:spMkLst>
            <pc:docMk/>
            <pc:sldMk cId="775349897" sldId="307"/>
            <ac:spMk id="3" creationId="{8EA85A59-F433-5A5B-0804-6F0EEC587FDE}"/>
          </ac:spMkLst>
        </pc:spChg>
        <pc:spChg chg="del">
          <ac:chgData name="Seppe Staelens" userId="a04229d5-7f2b-47f2-8e6f-8b14e2867756" providerId="ADAL" clId="{A4D3B1BE-A273-49FB-ADB3-08684F76E6AF}" dt="2023-09-25T14:40:44.192" v="1208" actId="478"/>
          <ac:spMkLst>
            <pc:docMk/>
            <pc:sldMk cId="775349897" sldId="307"/>
            <ac:spMk id="4" creationId="{A1FE3BE3-28A8-46CC-4B48-7CB047CFC42E}"/>
          </ac:spMkLst>
        </pc:spChg>
        <pc:spChg chg="add mod">
          <ac:chgData name="Seppe Staelens" userId="a04229d5-7f2b-47f2-8e6f-8b14e2867756" providerId="ADAL" clId="{A4D3B1BE-A273-49FB-ADB3-08684F76E6AF}" dt="2023-09-25T14:40:45.707" v="1210"/>
          <ac:spMkLst>
            <pc:docMk/>
            <pc:sldMk cId="775349897" sldId="307"/>
            <ac:spMk id="7" creationId="{ED39817F-ED86-A207-74CB-7D7BAD612889}"/>
          </ac:spMkLst>
        </pc:spChg>
        <pc:spChg chg="add mod">
          <ac:chgData name="Seppe Staelens" userId="a04229d5-7f2b-47f2-8e6f-8b14e2867756" providerId="ADAL" clId="{A4D3B1BE-A273-49FB-ADB3-08684F76E6AF}" dt="2023-09-25T14:40:45.707" v="1210"/>
          <ac:spMkLst>
            <pc:docMk/>
            <pc:sldMk cId="775349897" sldId="307"/>
            <ac:spMk id="8" creationId="{126DA47B-DED4-5105-2308-608ADABDF5F5}"/>
          </ac:spMkLst>
        </pc:spChg>
        <pc:spChg chg="mod">
          <ac:chgData name="Seppe Staelens" userId="a04229d5-7f2b-47f2-8e6f-8b14e2867756" providerId="ADAL" clId="{A4D3B1BE-A273-49FB-ADB3-08684F76E6AF}" dt="2023-09-25T14:40:57.438" v="1212" actId="20577"/>
          <ac:spMkLst>
            <pc:docMk/>
            <pc:sldMk cId="775349897" sldId="307"/>
            <ac:spMk id="9" creationId="{967915C6-E6A4-1FE2-CB8E-FA551C4657D7}"/>
          </ac:spMkLst>
        </pc:spChg>
        <pc:spChg chg="del">
          <ac:chgData name="Seppe Staelens" userId="a04229d5-7f2b-47f2-8e6f-8b14e2867756" providerId="ADAL" clId="{A4D3B1BE-A273-49FB-ADB3-08684F76E6AF}" dt="2023-09-25T14:40:44.655" v="1209" actId="478"/>
          <ac:spMkLst>
            <pc:docMk/>
            <pc:sldMk cId="775349897" sldId="307"/>
            <ac:spMk id="10" creationId="{6FAE78AD-4AB0-CB41-B30C-FB8C34AA43B7}"/>
          </ac:spMkLst>
        </pc:spChg>
        <pc:spChg chg="add mod">
          <ac:chgData name="Seppe Staelens" userId="a04229d5-7f2b-47f2-8e6f-8b14e2867756" providerId="ADAL" clId="{A4D3B1BE-A273-49FB-ADB3-08684F76E6AF}" dt="2023-09-25T14:40:45.707" v="1210"/>
          <ac:spMkLst>
            <pc:docMk/>
            <pc:sldMk cId="775349897" sldId="307"/>
            <ac:spMk id="30" creationId="{8D93B3BA-ED91-B96C-7C34-823F8AC5B428}"/>
          </ac:spMkLst>
        </pc:spChg>
        <pc:spChg chg="add mod">
          <ac:chgData name="Seppe Staelens" userId="a04229d5-7f2b-47f2-8e6f-8b14e2867756" providerId="ADAL" clId="{A4D3B1BE-A273-49FB-ADB3-08684F76E6AF}" dt="2023-09-25T14:40:45.707" v="1210"/>
          <ac:spMkLst>
            <pc:docMk/>
            <pc:sldMk cId="775349897" sldId="307"/>
            <ac:spMk id="32" creationId="{4452AB24-1F7D-A91D-56F4-299F853ACE6F}"/>
          </ac:spMkLst>
        </pc:spChg>
        <pc:cxnChg chg="del">
          <ac:chgData name="Seppe Staelens" userId="a04229d5-7f2b-47f2-8e6f-8b14e2867756" providerId="ADAL" clId="{A4D3B1BE-A273-49FB-ADB3-08684F76E6AF}" dt="2023-09-25T14:40:41.752" v="1206" actId="478"/>
          <ac:cxnSpMkLst>
            <pc:docMk/>
            <pc:sldMk cId="775349897" sldId="307"/>
            <ac:cxnSpMk id="5" creationId="{359173C9-D469-6FC0-4B6C-72D9A87283F6}"/>
          </ac:cxnSpMkLst>
        </pc:cxnChg>
      </pc:sldChg>
      <pc:sldChg chg="add del">
        <pc:chgData name="Seppe Staelens" userId="a04229d5-7f2b-47f2-8e6f-8b14e2867756" providerId="ADAL" clId="{A4D3B1BE-A273-49FB-ADB3-08684F76E6AF}" dt="2023-09-25T15:00:12.174" v="1787" actId="2696"/>
        <pc:sldMkLst>
          <pc:docMk/>
          <pc:sldMk cId="2085877339" sldId="307"/>
        </pc:sldMkLst>
      </pc:sldChg>
      <pc:sldChg chg="add del">
        <pc:chgData name="Seppe Staelens" userId="a04229d5-7f2b-47f2-8e6f-8b14e2867756" providerId="ADAL" clId="{A4D3B1BE-A273-49FB-ADB3-08684F76E6AF}" dt="2023-09-25T15:00:27.687" v="1789" actId="2696"/>
        <pc:sldMkLst>
          <pc:docMk/>
          <pc:sldMk cId="3182251984" sldId="307"/>
        </pc:sldMkLst>
      </pc:sldChg>
      <pc:sldChg chg="add">
        <pc:chgData name="Seppe Staelens" userId="a04229d5-7f2b-47f2-8e6f-8b14e2867756" providerId="ADAL" clId="{A4D3B1BE-A273-49FB-ADB3-08684F76E6AF}" dt="2023-09-25T15:00:29.178" v="1790"/>
        <pc:sldMkLst>
          <pc:docMk/>
          <pc:sldMk cId="3707611589" sldId="307"/>
        </pc:sldMkLst>
      </pc:sldChg>
    </pc:docChg>
  </pc:docChgLst>
  <pc:docChgLst>
    <pc:chgData name="Seppe Staelens" userId="a04229d5-7f2b-47f2-8e6f-8b14e2867756" providerId="ADAL" clId="{AF07B8FD-2D58-44DF-9808-4963D15B94F2}"/>
    <pc:docChg chg="undo custSel addSld delSld modSld sldOrd">
      <pc:chgData name="Seppe Staelens" userId="a04229d5-7f2b-47f2-8e6f-8b14e2867756" providerId="ADAL" clId="{AF07B8FD-2D58-44DF-9808-4963D15B94F2}" dt="2023-10-23T09:48:48.986" v="318" actId="1076"/>
      <pc:docMkLst>
        <pc:docMk/>
      </pc:docMkLst>
      <pc:sldChg chg="ord">
        <pc:chgData name="Seppe Staelens" userId="a04229d5-7f2b-47f2-8e6f-8b14e2867756" providerId="ADAL" clId="{AF07B8FD-2D58-44DF-9808-4963D15B94F2}" dt="2023-09-28T07:47:35.655" v="41"/>
        <pc:sldMkLst>
          <pc:docMk/>
          <pc:sldMk cId="943733673" sldId="261"/>
        </pc:sldMkLst>
      </pc:sldChg>
      <pc:sldChg chg="modSp mod">
        <pc:chgData name="Seppe Staelens" userId="a04229d5-7f2b-47f2-8e6f-8b14e2867756" providerId="ADAL" clId="{AF07B8FD-2D58-44DF-9808-4963D15B94F2}" dt="2023-10-09T08:22:30.812" v="230" actId="20577"/>
        <pc:sldMkLst>
          <pc:docMk/>
          <pc:sldMk cId="2081788946" sldId="268"/>
        </pc:sldMkLst>
        <pc:spChg chg="mod">
          <ac:chgData name="Seppe Staelens" userId="a04229d5-7f2b-47f2-8e6f-8b14e2867756" providerId="ADAL" clId="{AF07B8FD-2D58-44DF-9808-4963D15B94F2}" dt="2023-10-09T08:22:30.812" v="230" actId="20577"/>
          <ac:spMkLst>
            <pc:docMk/>
            <pc:sldMk cId="2081788946" sldId="268"/>
            <ac:spMk id="3" creationId="{526A65AF-4B31-4109-A090-B66F7676B76B}"/>
          </ac:spMkLst>
        </pc:spChg>
      </pc:sldChg>
      <pc:sldChg chg="modSp mod ord">
        <pc:chgData name="Seppe Staelens" userId="a04229d5-7f2b-47f2-8e6f-8b14e2867756" providerId="ADAL" clId="{AF07B8FD-2D58-44DF-9808-4963D15B94F2}" dt="2023-10-16T11:52:35.816" v="232"/>
        <pc:sldMkLst>
          <pc:docMk/>
          <pc:sldMk cId="1948197396" sldId="269"/>
        </pc:sldMkLst>
        <pc:spChg chg="mod">
          <ac:chgData name="Seppe Staelens" userId="a04229d5-7f2b-47f2-8e6f-8b14e2867756" providerId="ADAL" clId="{AF07B8FD-2D58-44DF-9808-4963D15B94F2}" dt="2023-10-03T14:08:09.803" v="182" actId="108"/>
          <ac:spMkLst>
            <pc:docMk/>
            <pc:sldMk cId="1948197396" sldId="269"/>
            <ac:spMk id="7" creationId="{DC5ADA1E-B1D1-4316-8663-296BCCBF8434}"/>
          </ac:spMkLst>
        </pc:spChg>
      </pc:sldChg>
      <pc:sldChg chg="modSp mod">
        <pc:chgData name="Seppe Staelens" userId="a04229d5-7f2b-47f2-8e6f-8b14e2867756" providerId="ADAL" clId="{AF07B8FD-2D58-44DF-9808-4963D15B94F2}" dt="2023-10-16T11:53:17.306" v="248" actId="5793"/>
        <pc:sldMkLst>
          <pc:docMk/>
          <pc:sldMk cId="3031479003" sldId="272"/>
        </pc:sldMkLst>
        <pc:spChg chg="mod">
          <ac:chgData name="Seppe Staelens" userId="a04229d5-7f2b-47f2-8e6f-8b14e2867756" providerId="ADAL" clId="{AF07B8FD-2D58-44DF-9808-4963D15B94F2}" dt="2023-10-16T11:53:17.306" v="248" actId="5793"/>
          <ac:spMkLst>
            <pc:docMk/>
            <pc:sldMk cId="3031479003" sldId="272"/>
            <ac:spMk id="4" creationId="{64003A48-28B5-055C-F61C-EFACF64A9287}"/>
          </ac:spMkLst>
        </pc:spChg>
      </pc:sldChg>
      <pc:sldChg chg="addSp delSp modSp mod">
        <pc:chgData name="Seppe Staelens" userId="a04229d5-7f2b-47f2-8e6f-8b14e2867756" providerId="ADAL" clId="{AF07B8FD-2D58-44DF-9808-4963D15B94F2}" dt="2023-10-23T09:48:48.986" v="318" actId="1076"/>
        <pc:sldMkLst>
          <pc:docMk/>
          <pc:sldMk cId="2224673432" sldId="273"/>
        </pc:sldMkLst>
        <pc:spChg chg="del mod">
          <ac:chgData name="Seppe Staelens" userId="a04229d5-7f2b-47f2-8e6f-8b14e2867756" providerId="ADAL" clId="{AF07B8FD-2D58-44DF-9808-4963D15B94F2}" dt="2023-10-23T09:48:46.452" v="317" actId="478"/>
          <ac:spMkLst>
            <pc:docMk/>
            <pc:sldMk cId="2224673432" sldId="273"/>
            <ac:spMk id="2" creationId="{672098F2-24F8-47DC-B423-64838026FE48}"/>
          </ac:spMkLst>
        </pc:spChg>
        <pc:spChg chg="del">
          <ac:chgData name="Seppe Staelens" userId="a04229d5-7f2b-47f2-8e6f-8b14e2867756" providerId="ADAL" clId="{AF07B8FD-2D58-44DF-9808-4963D15B94F2}" dt="2023-10-03T14:12:41.209" v="215" actId="478"/>
          <ac:spMkLst>
            <pc:docMk/>
            <pc:sldMk cId="2224673432" sldId="273"/>
            <ac:spMk id="9" creationId="{967915C6-E6A4-1FE2-CB8E-FA551C4657D7}"/>
          </ac:spMkLst>
        </pc:spChg>
        <pc:spChg chg="mod">
          <ac:chgData name="Seppe Staelens" userId="a04229d5-7f2b-47f2-8e6f-8b14e2867756" providerId="ADAL" clId="{AF07B8FD-2D58-44DF-9808-4963D15B94F2}" dt="2023-10-23T09:44:37.493" v="289" actId="403"/>
          <ac:spMkLst>
            <pc:docMk/>
            <pc:sldMk cId="2224673432" sldId="273"/>
            <ac:spMk id="17" creationId="{80CF83AF-BFF8-0BE7-705F-2B1C5C1E6A72}"/>
          </ac:spMkLst>
        </pc:spChg>
        <pc:spChg chg="mod">
          <ac:chgData name="Seppe Staelens" userId="a04229d5-7f2b-47f2-8e6f-8b14e2867756" providerId="ADAL" clId="{AF07B8FD-2D58-44DF-9808-4963D15B94F2}" dt="2023-10-23T09:44:41.129" v="292" actId="403"/>
          <ac:spMkLst>
            <pc:docMk/>
            <pc:sldMk cId="2224673432" sldId="273"/>
            <ac:spMk id="18" creationId="{67845A7E-7D71-93C8-49E4-1CEE2CFE363E}"/>
          </ac:spMkLst>
        </pc:spChg>
        <pc:spChg chg="mod">
          <ac:chgData name="Seppe Staelens" userId="a04229d5-7f2b-47f2-8e6f-8b14e2867756" providerId="ADAL" clId="{AF07B8FD-2D58-44DF-9808-4963D15B94F2}" dt="2023-10-23T09:44:44.370" v="295" actId="403"/>
          <ac:spMkLst>
            <pc:docMk/>
            <pc:sldMk cId="2224673432" sldId="273"/>
            <ac:spMk id="27" creationId="{817379F0-60FB-A0E0-C415-46B1604467EF}"/>
          </ac:spMkLst>
        </pc:spChg>
        <pc:spChg chg="mod">
          <ac:chgData name="Seppe Staelens" userId="a04229d5-7f2b-47f2-8e6f-8b14e2867756" providerId="ADAL" clId="{AF07B8FD-2D58-44DF-9808-4963D15B94F2}" dt="2023-10-23T09:44:51.186" v="301" actId="403"/>
          <ac:spMkLst>
            <pc:docMk/>
            <pc:sldMk cId="2224673432" sldId="273"/>
            <ac:spMk id="28" creationId="{37AD64D0-5130-440D-8BCD-129B347B7FCC}"/>
          </ac:spMkLst>
        </pc:spChg>
        <pc:spChg chg="mod">
          <ac:chgData name="Seppe Staelens" userId="a04229d5-7f2b-47f2-8e6f-8b14e2867756" providerId="ADAL" clId="{AF07B8FD-2D58-44DF-9808-4963D15B94F2}" dt="2023-10-23T09:44:48.275" v="298" actId="403"/>
          <ac:spMkLst>
            <pc:docMk/>
            <pc:sldMk cId="2224673432" sldId="273"/>
            <ac:spMk id="29" creationId="{2AF8C12B-772F-1786-CCAD-FA83B7433278}"/>
          </ac:spMkLst>
        </pc:spChg>
        <pc:spChg chg="del">
          <ac:chgData name="Seppe Staelens" userId="a04229d5-7f2b-47f2-8e6f-8b14e2867756" providerId="ADAL" clId="{AF07B8FD-2D58-44DF-9808-4963D15B94F2}" dt="2023-10-03T14:11:59.152" v="207" actId="478"/>
          <ac:spMkLst>
            <pc:docMk/>
            <pc:sldMk cId="2224673432" sldId="273"/>
            <ac:spMk id="30" creationId="{AFA6C5CC-0124-68C0-D910-4FD62FC8E6A5}"/>
          </ac:spMkLst>
        </pc:spChg>
        <pc:spChg chg="add del mod">
          <ac:chgData name="Seppe Staelens" userId="a04229d5-7f2b-47f2-8e6f-8b14e2867756" providerId="ADAL" clId="{AF07B8FD-2D58-44DF-9808-4963D15B94F2}" dt="2023-09-28T07:53:58.102" v="61" actId="478"/>
          <ac:spMkLst>
            <pc:docMk/>
            <pc:sldMk cId="2224673432" sldId="273"/>
            <ac:spMk id="31" creationId="{72F419C6-D179-F5B1-E8B6-EB8C486590AD}"/>
          </ac:spMkLst>
        </pc:spChg>
        <pc:spChg chg="add mod">
          <ac:chgData name="Seppe Staelens" userId="a04229d5-7f2b-47f2-8e6f-8b14e2867756" providerId="ADAL" clId="{AF07B8FD-2D58-44DF-9808-4963D15B94F2}" dt="2023-09-29T14:42:35.176" v="94" actId="1076"/>
          <ac:spMkLst>
            <pc:docMk/>
            <pc:sldMk cId="2224673432" sldId="273"/>
            <ac:spMk id="33" creationId="{4D56ABC4-C128-D74A-2C4A-71B1BC1C23B8}"/>
          </ac:spMkLst>
        </pc:spChg>
        <pc:spChg chg="add mod">
          <ac:chgData name="Seppe Staelens" userId="a04229d5-7f2b-47f2-8e6f-8b14e2867756" providerId="ADAL" clId="{AF07B8FD-2D58-44DF-9808-4963D15B94F2}" dt="2023-10-23T09:45:46.140" v="310" actId="13822"/>
          <ac:spMkLst>
            <pc:docMk/>
            <pc:sldMk cId="2224673432" sldId="273"/>
            <ac:spMk id="43" creationId="{528FEB13-E7DA-F0E1-D6BF-C4521F8498DA}"/>
          </ac:spMkLst>
        </pc:spChg>
        <pc:grpChg chg="mod">
          <ac:chgData name="Seppe Staelens" userId="a04229d5-7f2b-47f2-8e6f-8b14e2867756" providerId="ADAL" clId="{AF07B8FD-2D58-44DF-9808-4963D15B94F2}" dt="2023-10-23T09:46:13.844" v="312" actId="1076"/>
          <ac:grpSpMkLst>
            <pc:docMk/>
            <pc:sldMk cId="2224673432" sldId="273"/>
            <ac:grpSpMk id="21" creationId="{4A52327C-C882-DD64-CB64-8DFC3C8E42B0}"/>
          </ac:grpSpMkLst>
        </pc:grpChg>
        <pc:grpChg chg="add mod">
          <ac:chgData name="Seppe Staelens" userId="a04229d5-7f2b-47f2-8e6f-8b14e2867756" providerId="ADAL" clId="{AF07B8FD-2D58-44DF-9808-4963D15B94F2}" dt="2023-10-23T09:48:48.986" v="318" actId="1076"/>
          <ac:grpSpMkLst>
            <pc:docMk/>
            <pc:sldMk cId="2224673432" sldId="273"/>
            <ac:grpSpMk id="38" creationId="{A7555762-DF1A-22C2-5F1A-CBEA0A00A8EA}"/>
          </ac:grpSpMkLst>
        </pc:grpChg>
        <pc:picChg chg="del">
          <ac:chgData name="Seppe Staelens" userId="a04229d5-7f2b-47f2-8e6f-8b14e2867756" providerId="ADAL" clId="{AF07B8FD-2D58-44DF-9808-4963D15B94F2}" dt="2023-10-23T09:43:44.251" v="285" actId="478"/>
          <ac:picMkLst>
            <pc:docMk/>
            <pc:sldMk cId="2224673432" sldId="273"/>
            <ac:picMk id="4" creationId="{AE121642-069A-8E25-18CD-F5A63C78420C}"/>
          </ac:picMkLst>
        </pc:picChg>
        <pc:picChg chg="add del mod modCrop">
          <ac:chgData name="Seppe Staelens" userId="a04229d5-7f2b-47f2-8e6f-8b14e2867756" providerId="ADAL" clId="{AF07B8FD-2D58-44DF-9808-4963D15B94F2}" dt="2023-09-28T07:53:51.653" v="59" actId="478"/>
          <ac:picMkLst>
            <pc:docMk/>
            <pc:sldMk cId="2224673432" sldId="273"/>
            <ac:picMk id="5" creationId="{2FB55C97-1294-C2D8-92D9-F61652FCD380}"/>
          </ac:picMkLst>
        </pc:picChg>
        <pc:picChg chg="mod">
          <ac:chgData name="Seppe Staelens" userId="a04229d5-7f2b-47f2-8e6f-8b14e2867756" providerId="ADAL" clId="{AF07B8FD-2D58-44DF-9808-4963D15B94F2}" dt="2023-09-29T14:42:30.268" v="92" actId="1076"/>
          <ac:picMkLst>
            <pc:docMk/>
            <pc:sldMk cId="2224673432" sldId="273"/>
            <ac:picMk id="6" creationId="{E239BE7E-CAF6-A9AB-6523-7DB2DAB5719B}"/>
          </ac:picMkLst>
        </pc:picChg>
        <pc:picChg chg="add mod modCrop">
          <ac:chgData name="Seppe Staelens" userId="a04229d5-7f2b-47f2-8e6f-8b14e2867756" providerId="ADAL" clId="{AF07B8FD-2D58-44DF-9808-4963D15B94F2}" dt="2023-10-23T09:44:23.644" v="286" actId="732"/>
          <ac:picMkLst>
            <pc:docMk/>
            <pc:sldMk cId="2224673432" sldId="273"/>
            <ac:picMk id="35" creationId="{140E9C61-071F-8068-7AFB-036AA72CBE41}"/>
          </ac:picMkLst>
        </pc:picChg>
        <pc:picChg chg="add mod">
          <ac:chgData name="Seppe Staelens" userId="a04229d5-7f2b-47f2-8e6f-8b14e2867756" providerId="ADAL" clId="{AF07B8FD-2D58-44DF-9808-4963D15B94F2}" dt="2023-10-23T09:43:25.945" v="283" actId="164"/>
          <ac:picMkLst>
            <pc:docMk/>
            <pc:sldMk cId="2224673432" sldId="273"/>
            <ac:picMk id="37" creationId="{FB9A3913-E8FE-8664-BB49-4EA5291A4056}"/>
          </ac:picMkLst>
        </pc:picChg>
        <pc:cxnChg chg="add mod">
          <ac:chgData name="Seppe Staelens" userId="a04229d5-7f2b-47f2-8e6f-8b14e2867756" providerId="ADAL" clId="{AF07B8FD-2D58-44DF-9808-4963D15B94F2}" dt="2023-10-23T09:38:07.277" v="255" actId="1076"/>
          <ac:cxnSpMkLst>
            <pc:docMk/>
            <pc:sldMk cId="2224673432" sldId="273"/>
            <ac:cxnSpMk id="3" creationId="{86B1E568-C48D-788A-B724-1DDB3D4A76CA}"/>
          </ac:cxnSpMkLst>
        </pc:cxnChg>
        <pc:cxnChg chg="add del mod">
          <ac:chgData name="Seppe Staelens" userId="a04229d5-7f2b-47f2-8e6f-8b14e2867756" providerId="ADAL" clId="{AF07B8FD-2D58-44DF-9808-4963D15B94F2}" dt="2023-09-29T14:42:10.100" v="75" actId="478"/>
          <ac:cxnSpMkLst>
            <pc:docMk/>
            <pc:sldMk cId="2224673432" sldId="273"/>
            <ac:cxnSpMk id="5" creationId="{561A81B1-E6B5-83A8-6D49-7BB2D9205617}"/>
          </ac:cxnSpMkLst>
        </pc:cxnChg>
        <pc:cxnChg chg="add mod">
          <ac:chgData name="Seppe Staelens" userId="a04229d5-7f2b-47f2-8e6f-8b14e2867756" providerId="ADAL" clId="{AF07B8FD-2D58-44DF-9808-4963D15B94F2}" dt="2023-10-03T14:12:16.919" v="214" actId="1038"/>
          <ac:cxnSpMkLst>
            <pc:docMk/>
            <pc:sldMk cId="2224673432" sldId="273"/>
            <ac:cxnSpMk id="5" creationId="{CC0099CA-8EC3-E4C4-D084-E75168C98C64}"/>
          </ac:cxnSpMkLst>
        </pc:cxnChg>
        <pc:cxnChg chg="add mod">
          <ac:chgData name="Seppe Staelens" userId="a04229d5-7f2b-47f2-8e6f-8b14e2867756" providerId="ADAL" clId="{AF07B8FD-2D58-44DF-9808-4963D15B94F2}" dt="2023-10-23T09:38:15.411" v="259" actId="1076"/>
          <ac:cxnSpMkLst>
            <pc:docMk/>
            <pc:sldMk cId="2224673432" sldId="273"/>
            <ac:cxnSpMk id="9" creationId="{31C19250-647A-15A8-CA22-DEE520385EFB}"/>
          </ac:cxnSpMkLst>
        </pc:cxnChg>
        <pc:cxnChg chg="mod">
          <ac:chgData name="Seppe Staelens" userId="a04229d5-7f2b-47f2-8e6f-8b14e2867756" providerId="ADAL" clId="{AF07B8FD-2D58-44DF-9808-4963D15B94F2}" dt="2023-10-23T09:38:31.100" v="263" actId="1076"/>
          <ac:cxnSpMkLst>
            <pc:docMk/>
            <pc:sldMk cId="2224673432" sldId="273"/>
            <ac:cxnSpMk id="13" creationId="{95FBD8E9-3D2B-4545-3EA2-76D706F89A3E}"/>
          </ac:cxnSpMkLst>
        </pc:cxnChg>
        <pc:cxnChg chg="mod">
          <ac:chgData name="Seppe Staelens" userId="a04229d5-7f2b-47f2-8e6f-8b14e2867756" providerId="ADAL" clId="{AF07B8FD-2D58-44DF-9808-4963D15B94F2}" dt="2023-09-28T07:50:37.244" v="43"/>
          <ac:cxnSpMkLst>
            <pc:docMk/>
            <pc:sldMk cId="2224673432" sldId="273"/>
            <ac:cxnSpMk id="14" creationId="{60013E19-3DB2-4DA6-6074-AAA971D4F169}"/>
          </ac:cxnSpMkLst>
        </pc:cxnChg>
        <pc:cxnChg chg="del">
          <ac:chgData name="Seppe Staelens" userId="a04229d5-7f2b-47f2-8e6f-8b14e2867756" providerId="ADAL" clId="{AF07B8FD-2D58-44DF-9808-4963D15B94F2}" dt="2023-09-28T07:50:57.197" v="44" actId="478"/>
          <ac:cxnSpMkLst>
            <pc:docMk/>
            <pc:sldMk cId="2224673432" sldId="273"/>
            <ac:cxnSpMk id="16" creationId="{21F08C7D-8CBC-843E-BE55-05C6954D906E}"/>
          </ac:cxnSpMkLst>
        </pc:cxnChg>
        <pc:cxnChg chg="del mod">
          <ac:chgData name="Seppe Staelens" userId="a04229d5-7f2b-47f2-8e6f-8b14e2867756" providerId="ADAL" clId="{AF07B8FD-2D58-44DF-9808-4963D15B94F2}" dt="2023-09-29T15:03:41.794" v="164" actId="478"/>
          <ac:cxnSpMkLst>
            <pc:docMk/>
            <pc:sldMk cId="2224673432" sldId="273"/>
            <ac:cxnSpMk id="23" creationId="{27EF52DA-B338-2426-C42C-16D61014E87A}"/>
          </ac:cxnSpMkLst>
        </pc:cxnChg>
        <pc:cxnChg chg="mod">
          <ac:chgData name="Seppe Staelens" userId="a04229d5-7f2b-47f2-8e6f-8b14e2867756" providerId="ADAL" clId="{AF07B8FD-2D58-44DF-9808-4963D15B94F2}" dt="2023-09-29T14:41:55.306" v="69" actId="1076"/>
          <ac:cxnSpMkLst>
            <pc:docMk/>
            <pc:sldMk cId="2224673432" sldId="273"/>
            <ac:cxnSpMk id="24" creationId="{26B1DB52-2292-B736-2AB0-07FDDF8C3D3B}"/>
          </ac:cxnSpMkLst>
        </pc:cxnChg>
        <pc:cxnChg chg="mod">
          <ac:chgData name="Seppe Staelens" userId="a04229d5-7f2b-47f2-8e6f-8b14e2867756" providerId="ADAL" clId="{AF07B8FD-2D58-44DF-9808-4963D15B94F2}" dt="2023-10-23T09:46:20.065" v="315" actId="1076"/>
          <ac:cxnSpMkLst>
            <pc:docMk/>
            <pc:sldMk cId="2224673432" sldId="273"/>
            <ac:cxnSpMk id="25" creationId="{120423AE-E693-7B28-3E22-22C6647A3293}"/>
          </ac:cxnSpMkLst>
        </pc:cxnChg>
        <pc:cxnChg chg="add mod">
          <ac:chgData name="Seppe Staelens" userId="a04229d5-7f2b-47f2-8e6f-8b14e2867756" providerId="ADAL" clId="{AF07B8FD-2D58-44DF-9808-4963D15B94F2}" dt="2023-10-23T09:45:25.747" v="306" actId="1076"/>
          <ac:cxnSpMkLst>
            <pc:docMk/>
            <pc:sldMk cId="2224673432" sldId="273"/>
            <ac:cxnSpMk id="30" creationId="{7478F3A2-202E-B5D8-B177-4CF2453B4D50}"/>
          </ac:cxnSpMkLst>
        </pc:cxnChg>
        <pc:cxnChg chg="add del mod">
          <ac:chgData name="Seppe Staelens" userId="a04229d5-7f2b-47f2-8e6f-8b14e2867756" providerId="ADAL" clId="{AF07B8FD-2D58-44DF-9808-4963D15B94F2}" dt="2023-09-29T14:42:45.464" v="98" actId="478"/>
          <ac:cxnSpMkLst>
            <pc:docMk/>
            <pc:sldMk cId="2224673432" sldId="273"/>
            <ac:cxnSpMk id="32" creationId="{786E20AA-D574-ABBE-8276-64B5527F52A5}"/>
          </ac:cxnSpMkLst>
        </pc:cxnChg>
        <pc:cxnChg chg="add del mod">
          <ac:chgData name="Seppe Staelens" userId="a04229d5-7f2b-47f2-8e6f-8b14e2867756" providerId="ADAL" clId="{AF07B8FD-2D58-44DF-9808-4963D15B94F2}" dt="2023-09-29T14:44:02.329" v="129" actId="478"/>
          <ac:cxnSpMkLst>
            <pc:docMk/>
            <pc:sldMk cId="2224673432" sldId="273"/>
            <ac:cxnSpMk id="36" creationId="{0E15CB69-7BCC-6DEC-15A0-0786FF246082}"/>
          </ac:cxnSpMkLst>
        </pc:cxnChg>
        <pc:cxnChg chg="add del mod">
          <ac:chgData name="Seppe Staelens" userId="a04229d5-7f2b-47f2-8e6f-8b14e2867756" providerId="ADAL" clId="{AF07B8FD-2D58-44DF-9808-4963D15B94F2}" dt="2023-09-29T14:43:22.033" v="115" actId="478"/>
          <ac:cxnSpMkLst>
            <pc:docMk/>
            <pc:sldMk cId="2224673432" sldId="273"/>
            <ac:cxnSpMk id="39" creationId="{CF2C4994-999E-C0F4-212D-9D11275DE969}"/>
          </ac:cxnSpMkLst>
        </pc:cxnChg>
        <pc:cxnChg chg="add del mod">
          <ac:chgData name="Seppe Staelens" userId="a04229d5-7f2b-47f2-8e6f-8b14e2867756" providerId="ADAL" clId="{AF07B8FD-2D58-44DF-9808-4963D15B94F2}" dt="2023-10-23T09:45:28.121" v="307" actId="478"/>
          <ac:cxnSpMkLst>
            <pc:docMk/>
            <pc:sldMk cId="2224673432" sldId="273"/>
            <ac:cxnSpMk id="39" creationId="{D9828C52-7448-A5EA-E1CB-17150AA7E2F3}"/>
          </ac:cxnSpMkLst>
        </pc:cxnChg>
        <pc:cxnChg chg="add mod">
          <ac:chgData name="Seppe Staelens" userId="a04229d5-7f2b-47f2-8e6f-8b14e2867756" providerId="ADAL" clId="{AF07B8FD-2D58-44DF-9808-4963D15B94F2}" dt="2023-09-29T14:43:15.500" v="113" actId="1076"/>
          <ac:cxnSpMkLst>
            <pc:docMk/>
            <pc:sldMk cId="2224673432" sldId="273"/>
            <ac:cxnSpMk id="40" creationId="{B311C418-EE2D-FFA5-F0C9-72D91E397159}"/>
          </ac:cxnSpMkLst>
        </pc:cxnChg>
        <pc:cxnChg chg="add del mod">
          <ac:chgData name="Seppe Staelens" userId="a04229d5-7f2b-47f2-8e6f-8b14e2867756" providerId="ADAL" clId="{AF07B8FD-2D58-44DF-9808-4963D15B94F2}" dt="2023-09-29T14:44:54.618" v="144" actId="478"/>
          <ac:cxnSpMkLst>
            <pc:docMk/>
            <pc:sldMk cId="2224673432" sldId="273"/>
            <ac:cxnSpMk id="47" creationId="{89DFB762-0953-BBF9-14BD-59E31C3F240E}"/>
          </ac:cxnSpMkLst>
        </pc:cxnChg>
        <pc:cxnChg chg="add del mod">
          <ac:chgData name="Seppe Staelens" userId="a04229d5-7f2b-47f2-8e6f-8b14e2867756" providerId="ADAL" clId="{AF07B8FD-2D58-44DF-9808-4963D15B94F2}" dt="2023-10-23T09:45:28.878" v="308" actId="478"/>
          <ac:cxnSpMkLst>
            <pc:docMk/>
            <pc:sldMk cId="2224673432" sldId="273"/>
            <ac:cxnSpMk id="53" creationId="{58856301-D1DD-22F9-621C-1B345B9380DD}"/>
          </ac:cxnSpMkLst>
        </pc:cxnChg>
        <pc:cxnChg chg="add del mod">
          <ac:chgData name="Seppe Staelens" userId="a04229d5-7f2b-47f2-8e6f-8b14e2867756" providerId="ADAL" clId="{AF07B8FD-2D58-44DF-9808-4963D15B94F2}" dt="2023-09-29T14:46:41.491" v="155" actId="478"/>
          <ac:cxnSpMkLst>
            <pc:docMk/>
            <pc:sldMk cId="2224673432" sldId="273"/>
            <ac:cxnSpMk id="56" creationId="{D4013D00-D516-338A-1228-6F39D1E3C1BA}"/>
          </ac:cxnSpMkLst>
        </pc:cxnChg>
        <pc:cxnChg chg="add mod">
          <ac:chgData name="Seppe Staelens" userId="a04229d5-7f2b-47f2-8e6f-8b14e2867756" providerId="ADAL" clId="{AF07B8FD-2D58-44DF-9808-4963D15B94F2}" dt="2023-10-23T09:38:54.168" v="271" actId="14100"/>
          <ac:cxnSpMkLst>
            <pc:docMk/>
            <pc:sldMk cId="2224673432" sldId="273"/>
            <ac:cxnSpMk id="57" creationId="{070A5A11-5650-9308-FF33-BE69B5D1CEE8}"/>
          </ac:cxnSpMkLst>
        </pc:cxnChg>
      </pc:sldChg>
      <pc:sldChg chg="modSp mod">
        <pc:chgData name="Seppe Staelens" userId="a04229d5-7f2b-47f2-8e6f-8b14e2867756" providerId="ADAL" clId="{AF07B8FD-2D58-44DF-9808-4963D15B94F2}" dt="2023-10-03T14:10:14.194" v="204" actId="20577"/>
        <pc:sldMkLst>
          <pc:docMk/>
          <pc:sldMk cId="1888897189" sldId="275"/>
        </pc:sldMkLst>
        <pc:spChg chg="mod">
          <ac:chgData name="Seppe Staelens" userId="a04229d5-7f2b-47f2-8e6f-8b14e2867756" providerId="ADAL" clId="{AF07B8FD-2D58-44DF-9808-4963D15B94F2}" dt="2023-10-03T14:10:14.194" v="204" actId="20577"/>
          <ac:spMkLst>
            <pc:docMk/>
            <pc:sldMk cId="1888897189" sldId="275"/>
            <ac:spMk id="3" creationId="{526A65AF-4B31-4109-A090-B66F7676B76B}"/>
          </ac:spMkLst>
        </pc:spChg>
      </pc:sldChg>
      <pc:sldChg chg="modSp mod">
        <pc:chgData name="Seppe Staelens" userId="a04229d5-7f2b-47f2-8e6f-8b14e2867756" providerId="ADAL" clId="{AF07B8FD-2D58-44DF-9808-4963D15B94F2}" dt="2023-10-03T14:05:48.017" v="176" actId="20577"/>
        <pc:sldMkLst>
          <pc:docMk/>
          <pc:sldMk cId="476522457" sldId="290"/>
        </pc:sldMkLst>
        <pc:spChg chg="mod">
          <ac:chgData name="Seppe Staelens" userId="a04229d5-7f2b-47f2-8e6f-8b14e2867756" providerId="ADAL" clId="{AF07B8FD-2D58-44DF-9808-4963D15B94F2}" dt="2023-10-03T14:05:48.017" v="176" actId="20577"/>
          <ac:spMkLst>
            <pc:docMk/>
            <pc:sldMk cId="476522457" sldId="290"/>
            <ac:spMk id="3" creationId="{B650BB98-5C29-094A-8712-9813CB2C098C}"/>
          </ac:spMkLst>
        </pc:spChg>
      </pc:sldChg>
      <pc:sldChg chg="addSp delSp mod">
        <pc:chgData name="Seppe Staelens" userId="a04229d5-7f2b-47f2-8e6f-8b14e2867756" providerId="ADAL" clId="{AF07B8FD-2D58-44DF-9808-4963D15B94F2}" dt="2023-10-23T09:12:10.123" v="252" actId="21"/>
        <pc:sldMkLst>
          <pc:docMk/>
          <pc:sldMk cId="1386170156" sldId="291"/>
        </pc:sldMkLst>
        <pc:grpChg chg="add del">
          <ac:chgData name="Seppe Staelens" userId="a04229d5-7f2b-47f2-8e6f-8b14e2867756" providerId="ADAL" clId="{AF07B8FD-2D58-44DF-9808-4963D15B94F2}" dt="2023-10-23T09:12:10.123" v="252" actId="21"/>
          <ac:grpSpMkLst>
            <pc:docMk/>
            <pc:sldMk cId="1386170156" sldId="291"/>
            <ac:grpSpMk id="17" creationId="{B34725D0-CFE0-3677-186E-FE6985EE3686}"/>
          </ac:grpSpMkLst>
        </pc:grpChg>
      </pc:sldChg>
      <pc:sldChg chg="modSp mod">
        <pc:chgData name="Seppe Staelens" userId="a04229d5-7f2b-47f2-8e6f-8b14e2867756" providerId="ADAL" clId="{AF07B8FD-2D58-44DF-9808-4963D15B94F2}" dt="2023-10-03T14:14:22.322" v="225" actId="20577"/>
        <pc:sldMkLst>
          <pc:docMk/>
          <pc:sldMk cId="1880392671" sldId="298"/>
        </pc:sldMkLst>
        <pc:spChg chg="mod">
          <ac:chgData name="Seppe Staelens" userId="a04229d5-7f2b-47f2-8e6f-8b14e2867756" providerId="ADAL" clId="{AF07B8FD-2D58-44DF-9808-4963D15B94F2}" dt="2023-10-03T14:14:22.322" v="225" actId="20577"/>
          <ac:spMkLst>
            <pc:docMk/>
            <pc:sldMk cId="1880392671" sldId="298"/>
            <ac:spMk id="3" creationId="{526A65AF-4B31-4109-A090-B66F7676B76B}"/>
          </ac:spMkLst>
        </pc:spChg>
      </pc:sldChg>
      <pc:sldChg chg="modSp mod">
        <pc:chgData name="Seppe Staelens" userId="a04229d5-7f2b-47f2-8e6f-8b14e2867756" providerId="ADAL" clId="{AF07B8FD-2D58-44DF-9808-4963D15B94F2}" dt="2023-10-16T11:56:25.538" v="250" actId="3626"/>
        <pc:sldMkLst>
          <pc:docMk/>
          <pc:sldMk cId="1497393778" sldId="300"/>
        </pc:sldMkLst>
        <pc:spChg chg="mod">
          <ac:chgData name="Seppe Staelens" userId="a04229d5-7f2b-47f2-8e6f-8b14e2867756" providerId="ADAL" clId="{AF07B8FD-2D58-44DF-9808-4963D15B94F2}" dt="2023-10-16T11:56:25.538" v="250" actId="3626"/>
          <ac:spMkLst>
            <pc:docMk/>
            <pc:sldMk cId="1497393778" sldId="300"/>
            <ac:spMk id="3" creationId="{526A65AF-4B31-4109-A090-B66F7676B76B}"/>
          </ac:spMkLst>
        </pc:spChg>
      </pc:sldChg>
      <pc:sldChg chg="addSp delSp modSp del mod">
        <pc:chgData name="Seppe Staelens" userId="a04229d5-7f2b-47f2-8e6f-8b14e2867756" providerId="ADAL" clId="{AF07B8FD-2D58-44DF-9808-4963D15B94F2}" dt="2023-10-03T14:11:55.655" v="206" actId="47"/>
        <pc:sldMkLst>
          <pc:docMk/>
          <pc:sldMk cId="891693476" sldId="306"/>
        </pc:sldMkLst>
        <pc:spChg chg="add mod">
          <ac:chgData name="Seppe Staelens" userId="a04229d5-7f2b-47f2-8e6f-8b14e2867756" providerId="ADAL" clId="{AF07B8FD-2D58-44DF-9808-4963D15B94F2}" dt="2023-09-29T14:45:11.787" v="147"/>
          <ac:spMkLst>
            <pc:docMk/>
            <pc:sldMk cId="891693476" sldId="306"/>
            <ac:spMk id="30" creationId="{311A5583-DC45-330F-9E87-7773B7CAB190}"/>
          </ac:spMkLst>
        </pc:spChg>
        <pc:spChg chg="del">
          <ac:chgData name="Seppe Staelens" userId="a04229d5-7f2b-47f2-8e6f-8b14e2867756" providerId="ADAL" clId="{AF07B8FD-2D58-44DF-9808-4963D15B94F2}" dt="2023-09-28T07:54:01.171" v="62" actId="478"/>
          <ac:spMkLst>
            <pc:docMk/>
            <pc:sldMk cId="891693476" sldId="306"/>
            <ac:spMk id="31" creationId="{72F419C6-D179-F5B1-E8B6-EB8C486590AD}"/>
          </ac:spMkLst>
        </pc:spChg>
        <pc:picChg chg="add del mod">
          <ac:chgData name="Seppe Staelens" userId="a04229d5-7f2b-47f2-8e6f-8b14e2867756" providerId="ADAL" clId="{AF07B8FD-2D58-44DF-9808-4963D15B94F2}" dt="2023-09-29T14:45:15.827" v="148" actId="478"/>
          <ac:picMkLst>
            <pc:docMk/>
            <pc:sldMk cId="891693476" sldId="306"/>
            <ac:picMk id="7" creationId="{294D1193-AC56-5B53-0986-3BAA6ED08CF4}"/>
          </ac:picMkLst>
        </pc:picChg>
        <pc:cxnChg chg="mod">
          <ac:chgData name="Seppe Staelens" userId="a04229d5-7f2b-47f2-8e6f-8b14e2867756" providerId="ADAL" clId="{AF07B8FD-2D58-44DF-9808-4963D15B94F2}" dt="2023-09-28T07:54:08.552" v="63"/>
          <ac:cxnSpMkLst>
            <pc:docMk/>
            <pc:sldMk cId="891693476" sldId="306"/>
            <ac:cxnSpMk id="14" creationId="{60013E19-3DB2-4DA6-6074-AAA971D4F169}"/>
          </ac:cxnSpMkLst>
        </pc:cxnChg>
        <pc:cxnChg chg="del mod">
          <ac:chgData name="Seppe Staelens" userId="a04229d5-7f2b-47f2-8e6f-8b14e2867756" providerId="ADAL" clId="{AF07B8FD-2D58-44DF-9808-4963D15B94F2}" dt="2023-09-29T15:03:29.635" v="160" actId="478"/>
          <ac:cxnSpMkLst>
            <pc:docMk/>
            <pc:sldMk cId="891693476" sldId="306"/>
            <ac:cxnSpMk id="24" creationId="{26B1DB52-2292-B736-2AB0-07FDDF8C3D3B}"/>
          </ac:cxnSpMkLst>
        </pc:cxnChg>
        <pc:cxnChg chg="mod">
          <ac:chgData name="Seppe Staelens" userId="a04229d5-7f2b-47f2-8e6f-8b14e2867756" providerId="ADAL" clId="{AF07B8FD-2D58-44DF-9808-4963D15B94F2}" dt="2023-09-28T07:54:14.626" v="64"/>
          <ac:cxnSpMkLst>
            <pc:docMk/>
            <pc:sldMk cId="891693476" sldId="306"/>
            <ac:cxnSpMk id="25" creationId="{120423AE-E693-7B28-3E22-22C6647A3293}"/>
          </ac:cxnSpMkLst>
        </pc:cxnChg>
        <pc:cxnChg chg="add mod">
          <ac:chgData name="Seppe Staelens" userId="a04229d5-7f2b-47f2-8e6f-8b14e2867756" providerId="ADAL" clId="{AF07B8FD-2D58-44DF-9808-4963D15B94F2}" dt="2023-09-29T14:45:11.787" v="147"/>
          <ac:cxnSpMkLst>
            <pc:docMk/>
            <pc:sldMk cId="891693476" sldId="306"/>
            <ac:cxnSpMk id="31" creationId="{B87F1CD8-BCE8-F861-8649-5CFD36577EB6}"/>
          </ac:cxnSpMkLst>
        </pc:cxnChg>
        <pc:cxnChg chg="add mod">
          <ac:chgData name="Seppe Staelens" userId="a04229d5-7f2b-47f2-8e6f-8b14e2867756" providerId="ADAL" clId="{AF07B8FD-2D58-44DF-9808-4963D15B94F2}" dt="2023-09-29T14:45:11.787" v="147"/>
          <ac:cxnSpMkLst>
            <pc:docMk/>
            <pc:sldMk cId="891693476" sldId="306"/>
            <ac:cxnSpMk id="32" creationId="{DE1CA891-1CEB-511B-16ED-60B3FD30E63E}"/>
          </ac:cxnSpMkLst>
        </pc:cxnChg>
        <pc:cxnChg chg="add mod">
          <ac:chgData name="Seppe Staelens" userId="a04229d5-7f2b-47f2-8e6f-8b14e2867756" providerId="ADAL" clId="{AF07B8FD-2D58-44DF-9808-4963D15B94F2}" dt="2023-09-29T15:03:30.238" v="161"/>
          <ac:cxnSpMkLst>
            <pc:docMk/>
            <pc:sldMk cId="891693476" sldId="306"/>
            <ac:cxnSpMk id="33" creationId="{950354C8-B4B8-EB18-8C75-5FB54EDDED48}"/>
          </ac:cxnSpMkLst>
        </pc:cxnChg>
      </pc:sldChg>
      <pc:sldChg chg="addSp modSp del mod">
        <pc:chgData name="Seppe Staelens" userId="a04229d5-7f2b-47f2-8e6f-8b14e2867756" providerId="ADAL" clId="{AF07B8FD-2D58-44DF-9808-4963D15B94F2}" dt="2023-10-03T14:11:54.785" v="205" actId="47"/>
        <pc:sldMkLst>
          <pc:docMk/>
          <pc:sldMk cId="3707611589" sldId="307"/>
        </pc:sldMkLst>
        <pc:spChg chg="add mod">
          <ac:chgData name="Seppe Staelens" userId="a04229d5-7f2b-47f2-8e6f-8b14e2867756" providerId="ADAL" clId="{AF07B8FD-2D58-44DF-9808-4963D15B94F2}" dt="2023-09-29T14:45:40.069" v="150"/>
          <ac:spMkLst>
            <pc:docMk/>
            <pc:sldMk cId="3707611589" sldId="307"/>
            <ac:spMk id="3" creationId="{B2700A15-1C01-59DC-94EA-7E0D7D8A5C0A}"/>
          </ac:spMkLst>
        </pc:spChg>
        <pc:cxnChg chg="add mod">
          <ac:chgData name="Seppe Staelens" userId="a04229d5-7f2b-47f2-8e6f-8b14e2867756" providerId="ADAL" clId="{AF07B8FD-2D58-44DF-9808-4963D15B94F2}" dt="2023-09-29T14:45:40.069" v="150"/>
          <ac:cxnSpMkLst>
            <pc:docMk/>
            <pc:sldMk cId="3707611589" sldId="307"/>
            <ac:cxnSpMk id="5" creationId="{63059E6F-FE45-CD71-F7EB-A9AFA14A98A0}"/>
          </ac:cxnSpMkLst>
        </pc:cxnChg>
        <pc:cxnChg chg="add mod">
          <ac:chgData name="Seppe Staelens" userId="a04229d5-7f2b-47f2-8e6f-8b14e2867756" providerId="ADAL" clId="{AF07B8FD-2D58-44DF-9808-4963D15B94F2}" dt="2023-09-29T14:45:40.069" v="150"/>
          <ac:cxnSpMkLst>
            <pc:docMk/>
            <pc:sldMk cId="3707611589" sldId="307"/>
            <ac:cxnSpMk id="10" creationId="{A4212D13-BAE5-9E4B-43AD-FF5AAC5B9FD7}"/>
          </ac:cxnSpMkLst>
        </pc:cxnChg>
        <pc:cxnChg chg="mod">
          <ac:chgData name="Seppe Staelens" userId="a04229d5-7f2b-47f2-8e6f-8b14e2867756" providerId="ADAL" clId="{AF07B8FD-2D58-44DF-9808-4963D15B94F2}" dt="2023-09-28T07:54:26.073" v="65"/>
          <ac:cxnSpMkLst>
            <pc:docMk/>
            <pc:sldMk cId="3707611589" sldId="307"/>
            <ac:cxnSpMk id="14" creationId="{60013E19-3DB2-4DA6-6074-AAA971D4F169}"/>
          </ac:cxnSpMkLst>
        </pc:cxnChg>
        <pc:cxnChg chg="mod">
          <ac:chgData name="Seppe Staelens" userId="a04229d5-7f2b-47f2-8e6f-8b14e2867756" providerId="ADAL" clId="{AF07B8FD-2D58-44DF-9808-4963D15B94F2}" dt="2023-09-29T14:45:46.690" v="152" actId="14100"/>
          <ac:cxnSpMkLst>
            <pc:docMk/>
            <pc:sldMk cId="3707611589" sldId="307"/>
            <ac:cxnSpMk id="24" creationId="{26B1DB52-2292-B736-2AB0-07FDDF8C3D3B}"/>
          </ac:cxnSpMkLst>
        </pc:cxnChg>
        <pc:cxnChg chg="mod">
          <ac:chgData name="Seppe Staelens" userId="a04229d5-7f2b-47f2-8e6f-8b14e2867756" providerId="ADAL" clId="{AF07B8FD-2D58-44DF-9808-4963D15B94F2}" dt="2023-09-28T07:54:36.508" v="66"/>
          <ac:cxnSpMkLst>
            <pc:docMk/>
            <pc:sldMk cId="3707611589" sldId="307"/>
            <ac:cxnSpMk id="25" creationId="{120423AE-E693-7B28-3E22-22C6647A3293}"/>
          </ac:cxnSpMkLst>
        </pc:cxnChg>
      </pc:sldChg>
      <pc:sldChg chg="addSp delSp add del mod">
        <pc:chgData name="Seppe Staelens" userId="a04229d5-7f2b-47f2-8e6f-8b14e2867756" providerId="ADAL" clId="{AF07B8FD-2D58-44DF-9808-4963D15B94F2}" dt="2023-09-29T14:52:21.416" v="159" actId="2890"/>
        <pc:sldMkLst>
          <pc:docMk/>
          <pc:sldMk cId="713686932" sldId="308"/>
        </pc:sldMkLst>
        <pc:spChg chg="add del">
          <ac:chgData name="Seppe Staelens" userId="a04229d5-7f2b-47f2-8e6f-8b14e2867756" providerId="ADAL" clId="{AF07B8FD-2D58-44DF-9808-4963D15B94F2}" dt="2023-09-29T14:52:21.061" v="158" actId="478"/>
          <ac:spMkLst>
            <pc:docMk/>
            <pc:sldMk cId="713686932" sldId="308"/>
            <ac:spMk id="30" creationId="{AFA6C5CC-0124-68C0-D910-4FD62FC8E6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3DB2C0-BCA2-4BEB-A41D-571F96A3A8FE}" type="datetimeFigureOut">
              <a:rPr lang="nl-BE" smtClean="0"/>
              <a:t>23/10/2023</a:t>
            </a:fld>
            <a:endParaRPr lang="nl-BE"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A6F19-862F-42F6-80B8-798E1CD4C7B5}" type="slidenum">
              <a:rPr lang="nl-BE" smtClean="0"/>
              <a:t>‹nr.›</a:t>
            </a:fld>
            <a:endParaRPr lang="nl-BE" dirty="0"/>
          </a:p>
        </p:txBody>
      </p:sp>
    </p:spTree>
    <p:extLst>
      <p:ext uri="{BB962C8B-B14F-4D97-AF65-F5344CB8AC3E}">
        <p14:creationId xmlns:p14="http://schemas.microsoft.com/office/powerpoint/2010/main" val="176143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05A6F19-862F-42F6-80B8-798E1CD4C7B5}" type="slidenum">
              <a:rPr lang="nl-BE" smtClean="0"/>
              <a:t>15</a:t>
            </a:fld>
            <a:endParaRPr lang="nl-BE"/>
          </a:p>
        </p:txBody>
      </p:sp>
    </p:spTree>
    <p:extLst>
      <p:ext uri="{BB962C8B-B14F-4D97-AF65-F5344CB8AC3E}">
        <p14:creationId xmlns:p14="http://schemas.microsoft.com/office/powerpoint/2010/main" val="3310786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Tonnagebeperking?</a:t>
            </a:r>
          </a:p>
        </p:txBody>
      </p:sp>
      <p:sp>
        <p:nvSpPr>
          <p:cNvPr id="4" name="Tijdelijke aanduiding voor dianummer 3"/>
          <p:cNvSpPr>
            <a:spLocks noGrp="1"/>
          </p:cNvSpPr>
          <p:nvPr>
            <p:ph type="sldNum" sz="quarter" idx="5"/>
          </p:nvPr>
        </p:nvSpPr>
        <p:spPr/>
        <p:txBody>
          <a:bodyPr/>
          <a:lstStyle/>
          <a:p>
            <a:fld id="{C05A6F19-862F-42F6-80B8-798E1CD4C7B5}" type="slidenum">
              <a:rPr lang="nl-BE" smtClean="0"/>
              <a:t>20</a:t>
            </a:fld>
            <a:endParaRPr lang="nl-BE" dirty="0"/>
          </a:p>
        </p:txBody>
      </p:sp>
    </p:spTree>
    <p:extLst>
      <p:ext uri="{BB962C8B-B14F-4D97-AF65-F5344CB8AC3E}">
        <p14:creationId xmlns:p14="http://schemas.microsoft.com/office/powerpoint/2010/main" val="1433115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05A6F19-862F-42F6-80B8-798E1CD4C7B5}" type="slidenum">
              <a:rPr lang="nl-BE" smtClean="0"/>
              <a:t>24</a:t>
            </a:fld>
            <a:endParaRPr lang="nl-BE" dirty="0"/>
          </a:p>
        </p:txBody>
      </p:sp>
    </p:spTree>
    <p:extLst>
      <p:ext uri="{BB962C8B-B14F-4D97-AF65-F5344CB8AC3E}">
        <p14:creationId xmlns:p14="http://schemas.microsoft.com/office/powerpoint/2010/main" val="303183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met beeld">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3C3F6E73-8C51-7246-9DDC-AFC61141BDCF}"/>
              </a:ext>
            </a:extLst>
          </p:cNvPr>
          <p:cNvSpPr>
            <a:spLocks noGrp="1"/>
          </p:cNvSpPr>
          <p:nvPr>
            <p:ph type="pic" sz="quarter" idx="10"/>
          </p:nvPr>
        </p:nvSpPr>
        <p:spPr>
          <a:xfrm>
            <a:off x="0" y="0"/>
            <a:ext cx="12192000" cy="6858000"/>
          </a:xfrm>
          <a:prstGeom prst="rect">
            <a:avLst/>
          </a:prstGeom>
        </p:spPr>
        <p:txBody>
          <a:bodyPr/>
          <a:lstStyle/>
          <a:p>
            <a:r>
              <a:rPr lang="nl-NL" dirty="0"/>
              <a:t>Klik op het pictogram als u een afbeelding wilt toevoegen</a:t>
            </a:r>
            <a:endParaRPr lang="nl-BE" dirty="0"/>
          </a:p>
        </p:txBody>
      </p:sp>
      <p:sp>
        <p:nvSpPr>
          <p:cNvPr id="6" name="Titel 1">
            <a:extLst>
              <a:ext uri="{FF2B5EF4-FFF2-40B4-BE49-F238E27FC236}">
                <a16:creationId xmlns:a16="http://schemas.microsoft.com/office/drawing/2014/main" id="{E7801247-8190-F44A-A43A-7B94B551B080}"/>
              </a:ext>
            </a:extLst>
          </p:cNvPr>
          <p:cNvSpPr txBox="1">
            <a:spLocks/>
          </p:cNvSpPr>
          <p:nvPr userDrawn="1"/>
        </p:nvSpPr>
        <p:spPr>
          <a:xfrm>
            <a:off x="669154" y="5835958"/>
            <a:ext cx="8929968" cy="678635"/>
          </a:xfrm>
          <a:prstGeom prst="rect">
            <a:avLst/>
          </a:prstGeom>
        </p:spPr>
        <p:txBody>
          <a:bodyPr/>
          <a:lstStyle>
            <a:lvl1pPr algn="l" defTabSz="914400" rtl="0" eaLnBrk="1" latinLnBrk="0" hangingPunct="1">
              <a:lnSpc>
                <a:spcPct val="90000"/>
              </a:lnSpc>
              <a:spcBef>
                <a:spcPct val="0"/>
              </a:spcBef>
              <a:buNone/>
              <a:defRPr sz="7200" b="1" kern="1200">
                <a:solidFill>
                  <a:schemeClr val="bg1"/>
                </a:solidFill>
                <a:latin typeface="+mn-lt"/>
                <a:ea typeface="+mj-ea"/>
                <a:cs typeface="+mj-cs"/>
              </a:defRPr>
            </a:lvl1pPr>
          </a:lstStyle>
          <a:p>
            <a:r>
              <a:rPr lang="nl-NL" sz="2800" b="0" dirty="0"/>
              <a:t>Klik om een titel toe te voegen</a:t>
            </a:r>
            <a:endParaRPr lang="nl-BE" sz="2800" b="0" dirty="0"/>
          </a:p>
        </p:txBody>
      </p:sp>
      <p:sp>
        <p:nvSpPr>
          <p:cNvPr id="10" name="Tijdelijke aanduiding voor titel 1">
            <a:extLst>
              <a:ext uri="{FF2B5EF4-FFF2-40B4-BE49-F238E27FC236}">
                <a16:creationId xmlns:a16="http://schemas.microsoft.com/office/drawing/2014/main" id="{FC03CA4A-58DD-9C4F-B481-F658786581D7}"/>
              </a:ext>
            </a:extLst>
          </p:cNvPr>
          <p:cNvSpPr>
            <a:spLocks noGrp="1"/>
          </p:cNvSpPr>
          <p:nvPr>
            <p:ph type="title"/>
          </p:nvPr>
        </p:nvSpPr>
        <p:spPr>
          <a:xfrm>
            <a:off x="838198" y="740664"/>
            <a:ext cx="8360666" cy="2269236"/>
          </a:xfrm>
          <a:prstGeom prst="rect">
            <a:avLst/>
          </a:prstGeom>
          <a:noFill/>
        </p:spPr>
        <p:txBody>
          <a:bodyPr vert="horz" lIns="91440" tIns="45720" rIns="91440" bIns="45720" rtlCol="0" anchor="t">
            <a:noAutofit/>
          </a:bodyPr>
          <a:lstStyle/>
          <a:p>
            <a:r>
              <a:rPr lang="nl-NL"/>
              <a:t>Klik om stijl te bewerken</a:t>
            </a:r>
            <a:endParaRPr lang="nl-BE" dirty="0"/>
          </a:p>
        </p:txBody>
      </p:sp>
      <p:sp>
        <p:nvSpPr>
          <p:cNvPr id="11" name="Tijdelijke aanduiding voor tekst 20">
            <a:extLst>
              <a:ext uri="{FF2B5EF4-FFF2-40B4-BE49-F238E27FC236}">
                <a16:creationId xmlns:a16="http://schemas.microsoft.com/office/drawing/2014/main" id="{276F5D6A-0DFA-D94A-832B-9DE67A8E2283}"/>
              </a:ext>
            </a:extLst>
          </p:cNvPr>
          <p:cNvSpPr>
            <a:spLocks noGrp="1"/>
          </p:cNvSpPr>
          <p:nvPr>
            <p:ph type="body" sz="quarter" idx="11"/>
          </p:nvPr>
        </p:nvSpPr>
        <p:spPr>
          <a:xfrm>
            <a:off x="838198" y="5981700"/>
            <a:ext cx="8307480" cy="6477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335558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rood met titel/ondertitel">
    <p:spTree>
      <p:nvGrpSpPr>
        <p:cNvPr id="1" name=""/>
        <p:cNvGrpSpPr/>
        <p:nvPr/>
      </p:nvGrpSpPr>
      <p:grpSpPr>
        <a:xfrm>
          <a:off x="0" y="0"/>
          <a:ext cx="0" cy="0"/>
          <a:chOff x="0" y="0"/>
          <a:chExt cx="0" cy="0"/>
        </a:xfrm>
      </p:grpSpPr>
      <p:sp>
        <p:nvSpPr>
          <p:cNvPr id="10" name="Tijdelijke aanduiding voor titel 1">
            <a:extLst>
              <a:ext uri="{FF2B5EF4-FFF2-40B4-BE49-F238E27FC236}">
                <a16:creationId xmlns:a16="http://schemas.microsoft.com/office/drawing/2014/main" id="{0AB5D4F5-38C4-DF41-8D71-1375BF454F32}"/>
              </a:ext>
            </a:extLst>
          </p:cNvPr>
          <p:cNvSpPr>
            <a:spLocks noGrp="1"/>
          </p:cNvSpPr>
          <p:nvPr>
            <p:ph type="title"/>
          </p:nvPr>
        </p:nvSpPr>
        <p:spPr>
          <a:xfrm>
            <a:off x="838198" y="740664"/>
            <a:ext cx="8360666" cy="2269236"/>
          </a:xfrm>
          <a:prstGeom prst="rect">
            <a:avLst/>
          </a:prstGeom>
          <a:noFill/>
        </p:spPr>
        <p:txBody>
          <a:bodyPr vert="horz" lIns="91440" tIns="45720" rIns="91440" bIns="45720" rtlCol="0" anchor="t">
            <a:noAutofit/>
          </a:bodyPr>
          <a:lstStyle/>
          <a:p>
            <a:r>
              <a:rPr lang="nl-NL" dirty="0"/>
              <a:t>Klik om een titel toe te voegen</a:t>
            </a:r>
            <a:endParaRPr lang="nl-BE" dirty="0"/>
          </a:p>
        </p:txBody>
      </p:sp>
      <p:sp>
        <p:nvSpPr>
          <p:cNvPr id="11" name="Tijdelijke aanduiding voor tekst 20">
            <a:extLst>
              <a:ext uri="{FF2B5EF4-FFF2-40B4-BE49-F238E27FC236}">
                <a16:creationId xmlns:a16="http://schemas.microsoft.com/office/drawing/2014/main" id="{D9E4AAA2-6EBA-EF4C-8191-F9B667D41A8B}"/>
              </a:ext>
            </a:extLst>
          </p:cNvPr>
          <p:cNvSpPr>
            <a:spLocks noGrp="1"/>
          </p:cNvSpPr>
          <p:nvPr>
            <p:ph type="body" sz="quarter" idx="11"/>
          </p:nvPr>
        </p:nvSpPr>
        <p:spPr>
          <a:xfrm>
            <a:off x="838198" y="5981700"/>
            <a:ext cx="8307480" cy="6477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p:txBody>
      </p:sp>
    </p:spTree>
    <p:extLst>
      <p:ext uri="{BB962C8B-B14F-4D97-AF65-F5344CB8AC3E}">
        <p14:creationId xmlns:p14="http://schemas.microsoft.com/office/powerpoint/2010/main" val="404497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Dia titel/tekst/voet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2AABAE-0E50-4F4D-8CDB-CFC022215EE0}"/>
              </a:ext>
            </a:extLst>
          </p:cNvPr>
          <p:cNvSpPr>
            <a:spLocks noGrp="1"/>
          </p:cNvSpPr>
          <p:nvPr>
            <p:ph type="title" hasCustomPrompt="1"/>
          </p:nvPr>
        </p:nvSpPr>
        <p:spPr>
          <a:xfrm>
            <a:off x="838202" y="461642"/>
            <a:ext cx="8929968" cy="678635"/>
          </a:xfrm>
          <a:prstGeom prst="rect">
            <a:avLst/>
          </a:prstGeom>
        </p:spPr>
        <p:txBody>
          <a:bodyPr/>
          <a:lstStyle/>
          <a:p>
            <a:r>
              <a:rPr lang="nl-NL" dirty="0"/>
              <a:t>Klik om een titel toe te voegen</a:t>
            </a:r>
            <a:endParaRPr lang="nl-BE" dirty="0"/>
          </a:p>
        </p:txBody>
      </p:sp>
      <p:sp>
        <p:nvSpPr>
          <p:cNvPr id="3" name="Tijdelijke aanduiding voor inhoud 2">
            <a:extLst>
              <a:ext uri="{FF2B5EF4-FFF2-40B4-BE49-F238E27FC236}">
                <a16:creationId xmlns:a16="http://schemas.microsoft.com/office/drawing/2014/main" id="{D307C53F-3BF1-4215-9A5C-AB5858CF3C10}"/>
              </a:ext>
            </a:extLst>
          </p:cNvPr>
          <p:cNvSpPr>
            <a:spLocks noGrp="1"/>
          </p:cNvSpPr>
          <p:nvPr>
            <p:ph idx="1"/>
          </p:nvPr>
        </p:nvSpPr>
        <p:spPr>
          <a:xfrm>
            <a:off x="838202" y="1553596"/>
            <a:ext cx="10515600" cy="4623371"/>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voettekst 4">
            <a:extLst>
              <a:ext uri="{FF2B5EF4-FFF2-40B4-BE49-F238E27FC236}">
                <a16:creationId xmlns:a16="http://schemas.microsoft.com/office/drawing/2014/main" id="{23E87376-1A42-45C3-ADB7-54B75290BA2F}"/>
              </a:ext>
            </a:extLst>
          </p:cNvPr>
          <p:cNvSpPr>
            <a:spLocks noGrp="1"/>
          </p:cNvSpPr>
          <p:nvPr>
            <p:ph type="ftr" sz="quarter" idx="11"/>
          </p:nvPr>
        </p:nvSpPr>
        <p:spPr/>
        <p:txBody>
          <a:bodyPr/>
          <a:lstStyle/>
          <a:p>
            <a:endParaRPr lang="nl-BE" dirty="0"/>
          </a:p>
        </p:txBody>
      </p:sp>
    </p:spTree>
    <p:extLst>
      <p:ext uri="{BB962C8B-B14F-4D97-AF65-F5344CB8AC3E}">
        <p14:creationId xmlns:p14="http://schemas.microsoft.com/office/powerpoint/2010/main" val="2138267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 titel/tekst/voet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31C20-5DE0-4BF0-B611-DDCDCF2CA76B}"/>
              </a:ext>
            </a:extLst>
          </p:cNvPr>
          <p:cNvSpPr>
            <a:spLocks noGrp="1"/>
          </p:cNvSpPr>
          <p:nvPr>
            <p:ph type="title" hasCustomPrompt="1"/>
          </p:nvPr>
        </p:nvSpPr>
        <p:spPr>
          <a:xfrm>
            <a:off x="838202" y="461642"/>
            <a:ext cx="8929968" cy="678635"/>
          </a:xfrm>
          <a:prstGeom prst="rect">
            <a:avLst/>
          </a:prstGeom>
        </p:spPr>
        <p:txBody>
          <a:bodyPr/>
          <a:lstStyle/>
          <a:p>
            <a:r>
              <a:rPr lang="nl-NL" dirty="0"/>
              <a:t>Klik om een titel toe te voegen</a:t>
            </a:r>
            <a:endParaRPr lang="nl-BE" dirty="0"/>
          </a:p>
        </p:txBody>
      </p:sp>
      <p:sp>
        <p:nvSpPr>
          <p:cNvPr id="3" name="Tijdelijke aanduiding voor inhoud 2">
            <a:extLst>
              <a:ext uri="{FF2B5EF4-FFF2-40B4-BE49-F238E27FC236}">
                <a16:creationId xmlns:a16="http://schemas.microsoft.com/office/drawing/2014/main" id="{85E9F1AF-FB10-49D1-AC87-66F8B2E11001}"/>
              </a:ext>
            </a:extLst>
          </p:cNvPr>
          <p:cNvSpPr>
            <a:spLocks noGrp="1"/>
          </p:cNvSpPr>
          <p:nvPr>
            <p:ph sz="half" idx="1"/>
          </p:nvPr>
        </p:nvSpPr>
        <p:spPr>
          <a:xfrm>
            <a:off x="838201" y="1553595"/>
            <a:ext cx="5181600" cy="4623370"/>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inhoud 3">
            <a:extLst>
              <a:ext uri="{FF2B5EF4-FFF2-40B4-BE49-F238E27FC236}">
                <a16:creationId xmlns:a16="http://schemas.microsoft.com/office/drawing/2014/main" id="{57FE40DF-F7E3-4503-A3E0-16D34D94F7C3}"/>
              </a:ext>
            </a:extLst>
          </p:cNvPr>
          <p:cNvSpPr>
            <a:spLocks noGrp="1"/>
          </p:cNvSpPr>
          <p:nvPr>
            <p:ph sz="half" idx="2"/>
          </p:nvPr>
        </p:nvSpPr>
        <p:spPr>
          <a:xfrm>
            <a:off x="6172201" y="1553595"/>
            <a:ext cx="5181600" cy="4623370"/>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6" name="Tijdelijke aanduiding voor voettekst 5">
            <a:extLst>
              <a:ext uri="{FF2B5EF4-FFF2-40B4-BE49-F238E27FC236}">
                <a16:creationId xmlns:a16="http://schemas.microsoft.com/office/drawing/2014/main" id="{0F209B4E-DAB2-46EC-B561-1FB9EFF75D0C}"/>
              </a:ext>
            </a:extLst>
          </p:cNvPr>
          <p:cNvSpPr>
            <a:spLocks noGrp="1"/>
          </p:cNvSpPr>
          <p:nvPr>
            <p:ph type="ftr" sz="quarter" idx="11"/>
          </p:nvPr>
        </p:nvSpPr>
        <p:spPr/>
        <p:txBody>
          <a:bodyPr/>
          <a:lstStyle/>
          <a:p>
            <a:endParaRPr lang="nl-BE" dirty="0"/>
          </a:p>
        </p:txBody>
      </p:sp>
    </p:spTree>
    <p:extLst>
      <p:ext uri="{BB962C8B-B14F-4D97-AF65-F5344CB8AC3E}">
        <p14:creationId xmlns:p14="http://schemas.microsoft.com/office/powerpoint/2010/main" val="4286640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Dia titel/voet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234B4-D29B-4E8D-AB59-C497D15D3FF9}"/>
              </a:ext>
            </a:extLst>
          </p:cNvPr>
          <p:cNvSpPr>
            <a:spLocks noGrp="1"/>
          </p:cNvSpPr>
          <p:nvPr>
            <p:ph type="title" hasCustomPrompt="1"/>
          </p:nvPr>
        </p:nvSpPr>
        <p:spPr>
          <a:xfrm>
            <a:off x="838202" y="461642"/>
            <a:ext cx="8929968" cy="678635"/>
          </a:xfrm>
          <a:prstGeom prst="rect">
            <a:avLst/>
          </a:prstGeom>
        </p:spPr>
        <p:txBody>
          <a:bodyPr/>
          <a:lstStyle/>
          <a:p>
            <a:r>
              <a:rPr lang="nl-NL" dirty="0"/>
              <a:t>Klik om een titel toe te voegen</a:t>
            </a:r>
            <a:endParaRPr lang="nl-BE" dirty="0"/>
          </a:p>
        </p:txBody>
      </p:sp>
      <p:sp>
        <p:nvSpPr>
          <p:cNvPr id="4" name="Tijdelijke aanduiding voor voettekst 3">
            <a:extLst>
              <a:ext uri="{FF2B5EF4-FFF2-40B4-BE49-F238E27FC236}">
                <a16:creationId xmlns:a16="http://schemas.microsoft.com/office/drawing/2014/main" id="{A9F3A683-4092-4D49-8BAE-7B00E2265B9F}"/>
              </a:ext>
            </a:extLst>
          </p:cNvPr>
          <p:cNvSpPr>
            <a:spLocks noGrp="1"/>
          </p:cNvSpPr>
          <p:nvPr>
            <p:ph type="ftr" sz="quarter" idx="11"/>
          </p:nvPr>
        </p:nvSpPr>
        <p:spPr/>
        <p:txBody>
          <a:bodyPr/>
          <a:lstStyle/>
          <a:p>
            <a:endParaRPr lang="nl-BE" dirty="0"/>
          </a:p>
        </p:txBody>
      </p:sp>
    </p:spTree>
    <p:extLst>
      <p:ext uri="{BB962C8B-B14F-4D97-AF65-F5344CB8AC3E}">
        <p14:creationId xmlns:p14="http://schemas.microsoft.com/office/powerpoint/2010/main" val="3237357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Dia 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391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dia met beeld">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3C3F6E73-8C51-7246-9DDC-AFC61141BDCF}"/>
              </a:ext>
            </a:extLst>
          </p:cNvPr>
          <p:cNvSpPr>
            <a:spLocks noGrp="1"/>
          </p:cNvSpPr>
          <p:nvPr>
            <p:ph type="pic" sz="quarter" idx="10"/>
          </p:nvPr>
        </p:nvSpPr>
        <p:spPr>
          <a:xfrm>
            <a:off x="0" y="0"/>
            <a:ext cx="12192000" cy="6858000"/>
          </a:xfrm>
          <a:prstGeom prst="rect">
            <a:avLst/>
          </a:prstGeom>
        </p:spPr>
        <p:txBody>
          <a:bodyPr/>
          <a:lstStyle/>
          <a:p>
            <a:r>
              <a:rPr lang="nl-NL" dirty="0"/>
              <a:t>Klik op het pictogram als u een afbeelding wilt toevoegen</a:t>
            </a:r>
            <a:endParaRPr lang="nl-BE" dirty="0"/>
          </a:p>
        </p:txBody>
      </p:sp>
      <p:sp>
        <p:nvSpPr>
          <p:cNvPr id="6" name="Titel 1">
            <a:extLst>
              <a:ext uri="{FF2B5EF4-FFF2-40B4-BE49-F238E27FC236}">
                <a16:creationId xmlns:a16="http://schemas.microsoft.com/office/drawing/2014/main" id="{E7801247-8190-F44A-A43A-7B94B551B080}"/>
              </a:ext>
            </a:extLst>
          </p:cNvPr>
          <p:cNvSpPr txBox="1">
            <a:spLocks/>
          </p:cNvSpPr>
          <p:nvPr userDrawn="1"/>
        </p:nvSpPr>
        <p:spPr>
          <a:xfrm>
            <a:off x="669154" y="5835958"/>
            <a:ext cx="8929968" cy="678635"/>
          </a:xfrm>
          <a:prstGeom prst="rect">
            <a:avLst/>
          </a:prstGeom>
        </p:spPr>
        <p:txBody>
          <a:bodyPr/>
          <a:lstStyle>
            <a:lvl1pPr algn="l" defTabSz="914400" rtl="0" eaLnBrk="1" latinLnBrk="0" hangingPunct="1">
              <a:lnSpc>
                <a:spcPct val="90000"/>
              </a:lnSpc>
              <a:spcBef>
                <a:spcPct val="0"/>
              </a:spcBef>
              <a:buNone/>
              <a:defRPr sz="7200" b="1" kern="1200">
                <a:solidFill>
                  <a:schemeClr val="bg1"/>
                </a:solidFill>
                <a:latin typeface="+mn-lt"/>
                <a:ea typeface="+mj-ea"/>
                <a:cs typeface="+mj-cs"/>
              </a:defRPr>
            </a:lvl1pPr>
          </a:lstStyle>
          <a:p>
            <a:r>
              <a:rPr lang="nl-NL" sz="2800" b="0" dirty="0"/>
              <a:t>Klik om een titel toe te voegen</a:t>
            </a:r>
            <a:endParaRPr lang="nl-BE" sz="2800" b="0" dirty="0"/>
          </a:p>
        </p:txBody>
      </p:sp>
      <p:sp>
        <p:nvSpPr>
          <p:cNvPr id="10" name="Tijdelijke aanduiding voor titel 1">
            <a:extLst>
              <a:ext uri="{FF2B5EF4-FFF2-40B4-BE49-F238E27FC236}">
                <a16:creationId xmlns:a16="http://schemas.microsoft.com/office/drawing/2014/main" id="{FC03CA4A-58DD-9C4F-B481-F658786581D7}"/>
              </a:ext>
            </a:extLst>
          </p:cNvPr>
          <p:cNvSpPr>
            <a:spLocks noGrp="1"/>
          </p:cNvSpPr>
          <p:nvPr>
            <p:ph type="title"/>
          </p:nvPr>
        </p:nvSpPr>
        <p:spPr>
          <a:xfrm>
            <a:off x="838198" y="740664"/>
            <a:ext cx="8360666" cy="2269236"/>
          </a:xfrm>
          <a:prstGeom prst="rect">
            <a:avLst/>
          </a:prstGeom>
          <a:noFill/>
        </p:spPr>
        <p:txBody>
          <a:bodyPr vert="horz" lIns="91440" tIns="45720" rIns="91440" bIns="45720" rtlCol="0" anchor="t">
            <a:noAutofit/>
          </a:bodyPr>
          <a:lstStyle/>
          <a:p>
            <a:r>
              <a:rPr lang="nl-NL"/>
              <a:t>Klik om stijl te bewerken</a:t>
            </a:r>
            <a:endParaRPr lang="nl-BE" dirty="0"/>
          </a:p>
        </p:txBody>
      </p:sp>
      <p:sp>
        <p:nvSpPr>
          <p:cNvPr id="11" name="Tijdelijke aanduiding voor tekst 20">
            <a:extLst>
              <a:ext uri="{FF2B5EF4-FFF2-40B4-BE49-F238E27FC236}">
                <a16:creationId xmlns:a16="http://schemas.microsoft.com/office/drawing/2014/main" id="{276F5D6A-0DFA-D94A-832B-9DE67A8E2283}"/>
              </a:ext>
            </a:extLst>
          </p:cNvPr>
          <p:cNvSpPr>
            <a:spLocks noGrp="1"/>
          </p:cNvSpPr>
          <p:nvPr>
            <p:ph type="body" sz="quarter" idx="11"/>
          </p:nvPr>
        </p:nvSpPr>
        <p:spPr>
          <a:xfrm>
            <a:off x="838198" y="5981700"/>
            <a:ext cx="8307480" cy="6477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244669828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3.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881340"/>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72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C8456B5-45B7-4EEF-9847-B0AA02771792}"/>
              </a:ext>
            </a:extLst>
          </p:cNvPr>
          <p:cNvSpPr/>
          <p:nvPr userDrawn="1"/>
        </p:nvSpPr>
        <p:spPr>
          <a:xfrm>
            <a:off x="0" y="-58189"/>
            <a:ext cx="12252960" cy="6916189"/>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6" name="Afbeelding 5">
            <a:extLst>
              <a:ext uri="{FF2B5EF4-FFF2-40B4-BE49-F238E27FC236}">
                <a16:creationId xmlns:a16="http://schemas.microsoft.com/office/drawing/2014/main" id="{A39A3C3F-424B-2D47-9562-3B6FD031DCD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085477" y="4343399"/>
            <a:ext cx="1751775" cy="2171193"/>
          </a:xfrm>
          <a:prstGeom prst="rect">
            <a:avLst/>
          </a:prstGeom>
        </p:spPr>
      </p:pic>
    </p:spTree>
    <p:extLst>
      <p:ext uri="{BB962C8B-B14F-4D97-AF65-F5344CB8AC3E}">
        <p14:creationId xmlns:p14="http://schemas.microsoft.com/office/powerpoint/2010/main" val="2047168670"/>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72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CD17401-80E5-4D8B-A5DA-4A82B16786AC}"/>
              </a:ext>
            </a:extLst>
          </p:cNvPr>
          <p:cNvSpPr>
            <a:spLocks noGrp="1"/>
          </p:cNvSpPr>
          <p:nvPr>
            <p:ph type="title"/>
          </p:nvPr>
        </p:nvSpPr>
        <p:spPr>
          <a:xfrm>
            <a:off x="838202" y="461642"/>
            <a:ext cx="8929968" cy="678635"/>
          </a:xfrm>
          <a:prstGeom prst="rect">
            <a:avLst/>
          </a:prstGeom>
          <a:noFill/>
        </p:spPr>
        <p:txBody>
          <a:bodyPr vert="horz" lIns="91440" tIns="45720" rIns="91440" bIns="45720" rtlCol="0" anchor="ctr">
            <a:noAutofit/>
          </a:bodyPr>
          <a:lstStyle/>
          <a:p>
            <a:r>
              <a:rPr lang="nl-NL" dirty="0"/>
              <a:t>Klik om een titel toe te voegen</a:t>
            </a:r>
            <a:endParaRPr lang="nl-BE" dirty="0"/>
          </a:p>
        </p:txBody>
      </p:sp>
      <p:sp>
        <p:nvSpPr>
          <p:cNvPr id="5" name="Tijdelijke aanduiding voor voettekst 4">
            <a:extLst>
              <a:ext uri="{FF2B5EF4-FFF2-40B4-BE49-F238E27FC236}">
                <a16:creationId xmlns:a16="http://schemas.microsoft.com/office/drawing/2014/main" id="{F1A882A6-D55C-4637-9E0B-D8159E2A5F80}"/>
              </a:ext>
            </a:extLst>
          </p:cNvPr>
          <p:cNvSpPr>
            <a:spLocks noGrp="1"/>
          </p:cNvSpPr>
          <p:nvPr>
            <p:ph type="ftr" sz="quarter" idx="3"/>
          </p:nvPr>
        </p:nvSpPr>
        <p:spPr>
          <a:xfrm>
            <a:off x="838202" y="6356355"/>
            <a:ext cx="4114800" cy="365125"/>
          </a:xfrm>
          <a:prstGeom prst="rect">
            <a:avLst/>
          </a:prstGeom>
        </p:spPr>
        <p:txBody>
          <a:bodyPr vert="horz" lIns="91440" tIns="45720" rIns="91440" bIns="45720" rtlCol="0" anchor="ctr"/>
          <a:lstStyle>
            <a:lvl1pPr algn="l">
              <a:defRPr sz="1200">
                <a:solidFill>
                  <a:srgbClr val="394346"/>
                </a:solidFill>
              </a:defRPr>
            </a:lvl1pPr>
          </a:lstStyle>
          <a:p>
            <a:endParaRPr lang="nl-BE" dirty="0"/>
          </a:p>
        </p:txBody>
      </p:sp>
      <p:sp>
        <p:nvSpPr>
          <p:cNvPr id="10" name="Rechthoek: afgeronde hoeken 9">
            <a:extLst>
              <a:ext uri="{FF2B5EF4-FFF2-40B4-BE49-F238E27FC236}">
                <a16:creationId xmlns:a16="http://schemas.microsoft.com/office/drawing/2014/main" id="{A938FD6A-46AF-42A3-B5B2-70E67138684D}"/>
              </a:ext>
            </a:extLst>
          </p:cNvPr>
          <p:cNvSpPr/>
          <p:nvPr userDrawn="1"/>
        </p:nvSpPr>
        <p:spPr>
          <a:xfrm>
            <a:off x="10843579" y="5417245"/>
            <a:ext cx="1786571" cy="1783656"/>
          </a:xfrm>
          <a:prstGeom prst="roundRect">
            <a:avLst>
              <a:gd name="adj" fmla="val 20083"/>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1" name="Afbeelding 10">
            <a:extLst>
              <a:ext uri="{FF2B5EF4-FFF2-40B4-BE49-F238E27FC236}">
                <a16:creationId xmlns:a16="http://schemas.microsoft.com/office/drawing/2014/main" id="{8AD1793B-9C8D-4509-89AB-1C74A8DB4AD0}"/>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11151427" y="5700718"/>
            <a:ext cx="802359" cy="984001"/>
          </a:xfrm>
          <a:prstGeom prst="rect">
            <a:avLst/>
          </a:prstGeom>
        </p:spPr>
      </p:pic>
    </p:spTree>
    <p:extLst>
      <p:ext uri="{BB962C8B-B14F-4D97-AF65-F5344CB8AC3E}">
        <p14:creationId xmlns:p14="http://schemas.microsoft.com/office/powerpoint/2010/main" val="1388549783"/>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6" r:id="rId3"/>
    <p:sldLayoutId id="2147483667" r:id="rId4"/>
    <p:sldLayoutId id="2147483697" r:id="rId5"/>
  </p:sldLayoutIdLst>
  <p:txStyles>
    <p:titleStyle>
      <a:lvl1pPr algn="l" defTabSz="914424" rtl="0" eaLnBrk="1" latinLnBrk="0" hangingPunct="1">
        <a:lnSpc>
          <a:spcPct val="90000"/>
        </a:lnSpc>
        <a:spcBef>
          <a:spcPct val="0"/>
        </a:spcBef>
        <a:buNone/>
        <a:defRPr sz="4600" b="1" kern="1200">
          <a:solidFill>
            <a:srgbClr val="E30613"/>
          </a:solidFill>
          <a:latin typeface="+mn-lt"/>
          <a:ea typeface="+mj-ea"/>
          <a:cs typeface="+mj-cs"/>
        </a:defRPr>
      </a:lvl1pPr>
    </p:titleStyle>
    <p:bodyStyle>
      <a:lvl1pPr marL="228606" indent="-228606" algn="l" defTabSz="914424" rtl="0" eaLnBrk="1" latinLnBrk="0" hangingPunct="1">
        <a:lnSpc>
          <a:spcPct val="90000"/>
        </a:lnSpc>
        <a:spcBef>
          <a:spcPts val="1001"/>
        </a:spcBef>
        <a:buFont typeface="Arial" panose="020B0604020202020204" pitchFamily="34" charset="0"/>
        <a:buChar char="•"/>
        <a:defRPr sz="2800" b="1" kern="1200">
          <a:solidFill>
            <a:srgbClr val="394346"/>
          </a:solidFill>
          <a:latin typeface="+mn-lt"/>
          <a:ea typeface="+mn-ea"/>
          <a:cs typeface="+mn-cs"/>
        </a:defRPr>
      </a:lvl1pPr>
      <a:lvl2pPr marL="685818" indent="-228606" algn="l" defTabSz="914424" rtl="0" eaLnBrk="1" latinLnBrk="0" hangingPunct="1">
        <a:lnSpc>
          <a:spcPct val="90000"/>
        </a:lnSpc>
        <a:spcBef>
          <a:spcPts val="498"/>
        </a:spcBef>
        <a:buFont typeface="Arial" panose="020B0604020202020204" pitchFamily="34" charset="0"/>
        <a:buChar char="•"/>
        <a:defRPr sz="2401" kern="1200">
          <a:solidFill>
            <a:srgbClr val="394346"/>
          </a:solidFill>
          <a:latin typeface="+mn-lt"/>
          <a:ea typeface="+mn-ea"/>
          <a:cs typeface="+mn-cs"/>
        </a:defRPr>
      </a:lvl2pPr>
      <a:lvl3pPr marL="1143028" indent="-228606" algn="l" defTabSz="914424" rtl="0" eaLnBrk="1" latinLnBrk="0" hangingPunct="1">
        <a:lnSpc>
          <a:spcPct val="90000"/>
        </a:lnSpc>
        <a:spcBef>
          <a:spcPts val="498"/>
        </a:spcBef>
        <a:buFont typeface="Arial" panose="020B0604020202020204" pitchFamily="34" charset="0"/>
        <a:buChar char="•"/>
        <a:defRPr sz="2000" kern="1200">
          <a:solidFill>
            <a:srgbClr val="394346"/>
          </a:solidFill>
          <a:latin typeface="+mn-lt"/>
          <a:ea typeface="+mn-ea"/>
          <a:cs typeface="+mn-cs"/>
        </a:defRPr>
      </a:lvl3pPr>
      <a:lvl4pPr marL="1600241" indent="-228606" algn="l" defTabSz="914424" rtl="0" eaLnBrk="1" latinLnBrk="0" hangingPunct="1">
        <a:lnSpc>
          <a:spcPct val="90000"/>
        </a:lnSpc>
        <a:spcBef>
          <a:spcPts val="498"/>
        </a:spcBef>
        <a:buFont typeface="Arial" panose="020B0604020202020204" pitchFamily="34" charset="0"/>
        <a:buChar char="•"/>
        <a:defRPr sz="1801" kern="1200">
          <a:solidFill>
            <a:srgbClr val="394346"/>
          </a:solidFill>
          <a:latin typeface="+mn-lt"/>
          <a:ea typeface="+mn-ea"/>
          <a:cs typeface="+mn-cs"/>
        </a:defRPr>
      </a:lvl4pPr>
      <a:lvl5pPr marL="2057452" indent="-228606" algn="l" defTabSz="914424" rtl="0" eaLnBrk="1" latinLnBrk="0" hangingPunct="1">
        <a:lnSpc>
          <a:spcPct val="90000"/>
        </a:lnSpc>
        <a:spcBef>
          <a:spcPts val="498"/>
        </a:spcBef>
        <a:buFont typeface="Arial" panose="020B0604020202020204" pitchFamily="34" charset="0"/>
        <a:buChar char="•"/>
        <a:defRPr sz="1801" kern="1200">
          <a:solidFill>
            <a:srgbClr val="394346"/>
          </a:solidFill>
          <a:latin typeface="+mn-lt"/>
          <a:ea typeface="+mn-ea"/>
          <a:cs typeface="+mn-cs"/>
        </a:defRPr>
      </a:lvl5pPr>
      <a:lvl6pPr marL="2514663" indent="-228606" algn="l" defTabSz="914424" rtl="0" eaLnBrk="1" latinLnBrk="0" hangingPunct="1">
        <a:lnSpc>
          <a:spcPct val="90000"/>
        </a:lnSpc>
        <a:spcBef>
          <a:spcPts val="498"/>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4" rtl="0" eaLnBrk="1" latinLnBrk="0" hangingPunct="1">
        <a:lnSpc>
          <a:spcPct val="90000"/>
        </a:lnSpc>
        <a:spcBef>
          <a:spcPts val="498"/>
        </a:spcBef>
        <a:buFont typeface="Arial" panose="020B0604020202020204" pitchFamily="34" charset="0"/>
        <a:buChar char="•"/>
        <a:defRPr sz="1801" kern="1200">
          <a:solidFill>
            <a:schemeClr val="tx1"/>
          </a:solidFill>
          <a:latin typeface="+mn-lt"/>
          <a:ea typeface="+mn-ea"/>
          <a:cs typeface="+mn-cs"/>
        </a:defRPr>
      </a:lvl7pPr>
      <a:lvl8pPr marL="3429085" indent="-228606" algn="l" defTabSz="914424" rtl="0" eaLnBrk="1" latinLnBrk="0" hangingPunct="1">
        <a:lnSpc>
          <a:spcPct val="90000"/>
        </a:lnSpc>
        <a:spcBef>
          <a:spcPts val="498"/>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4" rtl="0" eaLnBrk="1" latinLnBrk="0" hangingPunct="1">
        <a:lnSpc>
          <a:spcPct val="90000"/>
        </a:lnSpc>
        <a:spcBef>
          <a:spcPts val="498"/>
        </a:spcBef>
        <a:buFont typeface="Arial" panose="020B0604020202020204" pitchFamily="34" charset="0"/>
        <a:buChar char="•"/>
        <a:defRPr sz="1801" kern="1200">
          <a:solidFill>
            <a:schemeClr val="tx1"/>
          </a:solidFill>
          <a:latin typeface="+mn-lt"/>
          <a:ea typeface="+mn-ea"/>
          <a:cs typeface="+mn-cs"/>
        </a:defRPr>
      </a:lvl9pPr>
    </p:bodyStyle>
    <p:otherStyle>
      <a:defPPr>
        <a:defRPr lang="nl-BE"/>
      </a:defPPr>
      <a:lvl1pPr marL="0" algn="l" defTabSz="914424" rtl="0" eaLnBrk="1" latinLnBrk="0" hangingPunct="1">
        <a:defRPr sz="1801" kern="1200">
          <a:solidFill>
            <a:schemeClr val="tx1"/>
          </a:solidFill>
          <a:latin typeface="+mn-lt"/>
          <a:ea typeface="+mn-ea"/>
          <a:cs typeface="+mn-cs"/>
        </a:defRPr>
      </a:lvl1pPr>
      <a:lvl2pPr marL="457211" algn="l" defTabSz="914424" rtl="0" eaLnBrk="1" latinLnBrk="0" hangingPunct="1">
        <a:defRPr sz="1801" kern="1200">
          <a:solidFill>
            <a:schemeClr val="tx1"/>
          </a:solidFill>
          <a:latin typeface="+mn-lt"/>
          <a:ea typeface="+mn-ea"/>
          <a:cs typeface="+mn-cs"/>
        </a:defRPr>
      </a:lvl2pPr>
      <a:lvl3pPr marL="914424" algn="l" defTabSz="914424" rtl="0" eaLnBrk="1" latinLnBrk="0" hangingPunct="1">
        <a:defRPr sz="1801" kern="1200">
          <a:solidFill>
            <a:schemeClr val="tx1"/>
          </a:solidFill>
          <a:latin typeface="+mn-lt"/>
          <a:ea typeface="+mn-ea"/>
          <a:cs typeface="+mn-cs"/>
        </a:defRPr>
      </a:lvl3pPr>
      <a:lvl4pPr marL="1371634" algn="l" defTabSz="914424" rtl="0" eaLnBrk="1" latinLnBrk="0" hangingPunct="1">
        <a:defRPr sz="1801" kern="1200">
          <a:solidFill>
            <a:schemeClr val="tx1"/>
          </a:solidFill>
          <a:latin typeface="+mn-lt"/>
          <a:ea typeface="+mn-ea"/>
          <a:cs typeface="+mn-cs"/>
        </a:defRPr>
      </a:lvl4pPr>
      <a:lvl5pPr marL="1828846" algn="l" defTabSz="914424" rtl="0" eaLnBrk="1" latinLnBrk="0" hangingPunct="1">
        <a:defRPr sz="1801" kern="1200">
          <a:solidFill>
            <a:schemeClr val="tx1"/>
          </a:solidFill>
          <a:latin typeface="+mn-lt"/>
          <a:ea typeface="+mn-ea"/>
          <a:cs typeface="+mn-cs"/>
        </a:defRPr>
      </a:lvl5pPr>
      <a:lvl6pPr marL="2286057" algn="l" defTabSz="914424" rtl="0" eaLnBrk="1" latinLnBrk="0" hangingPunct="1">
        <a:defRPr sz="1801" kern="1200">
          <a:solidFill>
            <a:schemeClr val="tx1"/>
          </a:solidFill>
          <a:latin typeface="+mn-lt"/>
          <a:ea typeface="+mn-ea"/>
          <a:cs typeface="+mn-cs"/>
        </a:defRPr>
      </a:lvl6pPr>
      <a:lvl7pPr marL="2743270" algn="l" defTabSz="914424" rtl="0" eaLnBrk="1" latinLnBrk="0" hangingPunct="1">
        <a:defRPr sz="1801" kern="1200">
          <a:solidFill>
            <a:schemeClr val="tx1"/>
          </a:solidFill>
          <a:latin typeface="+mn-lt"/>
          <a:ea typeface="+mn-ea"/>
          <a:cs typeface="+mn-cs"/>
        </a:defRPr>
      </a:lvl7pPr>
      <a:lvl8pPr marL="3200481" algn="l" defTabSz="914424" rtl="0" eaLnBrk="1" latinLnBrk="0" hangingPunct="1">
        <a:defRPr sz="1801" kern="1200">
          <a:solidFill>
            <a:schemeClr val="tx1"/>
          </a:solidFill>
          <a:latin typeface="+mn-lt"/>
          <a:ea typeface="+mn-ea"/>
          <a:cs typeface="+mn-cs"/>
        </a:defRPr>
      </a:lvl8pPr>
      <a:lvl9pPr marL="3657691" algn="l" defTabSz="914424"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kortrijk.be/onderneeminkortrijk/hinderwegenwerken" TargetMode="External"/><Relationship Id="rId2" Type="http://schemas.openxmlformats.org/officeDocument/2006/relationships/hyperlink" Target="http://www.vlaio.be/hinderpremie"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www.kortrijk.be/afkoppelen" TargetMode="External"/><Relationship Id="rId2" Type="http://schemas.openxmlformats.org/officeDocument/2006/relationships/hyperlink" Target="mailto:afspraak@vdb-studiebureau.be"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hyperlink" Target="mailto:seppe.staelens@kortrijk.be" TargetMode="External"/><Relationship Id="rId7" Type="http://schemas.openxmlformats.org/officeDocument/2006/relationships/image" Target="../media/image4.png"/><Relationship Id="rId2" Type="http://schemas.openxmlformats.org/officeDocument/2006/relationships/hyperlink" Target="http://www.kortrijk.be/geveltuin" TargetMode="Externa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kortrijk.be/aalbeke/knokstraatbergstraat"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mailto:Stefaan.vandromme@kortrijk.be" TargetMode="External"/><Relationship Id="rId2" Type="http://schemas.openxmlformats.org/officeDocument/2006/relationships/hyperlink" Target="mailto:Berteloot@penninck.be" TargetMode="Externa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mailto:seppe.staelens@kortrijk.b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kortrijk.be/aalbeke/knokstraatbergstraat"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buitenshuis, boom, Landvoertuig, voertuig&#10;&#10;Automatisch gegenereerde beschrijving">
            <a:extLst>
              <a:ext uri="{FF2B5EF4-FFF2-40B4-BE49-F238E27FC236}">
                <a16:creationId xmlns:a16="http://schemas.microsoft.com/office/drawing/2014/main" id="{0C9B4839-5C2A-4110-3C93-FD226E0F397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44251" y="-9427"/>
            <a:ext cx="10303497" cy="6858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4" name="Tijdelijke aanduiding voor tekst 3">
            <a:extLst>
              <a:ext uri="{FF2B5EF4-FFF2-40B4-BE49-F238E27FC236}">
                <a16:creationId xmlns:a16="http://schemas.microsoft.com/office/drawing/2014/main" id="{85CDC0C4-3B93-F74A-96A9-2387E91408D5}"/>
              </a:ext>
            </a:extLst>
          </p:cNvPr>
          <p:cNvSpPr>
            <a:spLocks noGrp="1"/>
          </p:cNvSpPr>
          <p:nvPr>
            <p:ph type="body" sz="quarter" idx="11"/>
          </p:nvPr>
        </p:nvSpPr>
        <p:spPr>
          <a:xfrm>
            <a:off x="848411" y="6317224"/>
            <a:ext cx="9059158" cy="540776"/>
          </a:xfrm>
          <a:solidFill>
            <a:schemeClr val="bg1"/>
          </a:solidFill>
          <a:ln>
            <a:noFill/>
          </a:ln>
        </p:spPr>
        <p:txBody>
          <a:bodyPr/>
          <a:lstStyle/>
          <a:p>
            <a:pPr marL="0" indent="0">
              <a:buNone/>
            </a:pPr>
            <a:r>
              <a:rPr lang="nl-BE" sz="3500" b="1" dirty="0">
                <a:solidFill>
                  <a:schemeClr val="tx1"/>
                </a:solidFill>
              </a:rPr>
              <a:t>Infomoment start werken – 17 oktober 2023</a:t>
            </a:r>
          </a:p>
        </p:txBody>
      </p:sp>
      <p:sp>
        <p:nvSpPr>
          <p:cNvPr id="5" name="Rechthoek: afgeronde hoeken 9">
            <a:extLst>
              <a:ext uri="{FF2B5EF4-FFF2-40B4-BE49-F238E27FC236}">
                <a16:creationId xmlns:a16="http://schemas.microsoft.com/office/drawing/2014/main" id="{C117546F-2D5C-D640-9072-1C75B0EEC7F3}"/>
              </a:ext>
            </a:extLst>
          </p:cNvPr>
          <p:cNvSpPr/>
          <p:nvPr/>
        </p:nvSpPr>
        <p:spPr>
          <a:xfrm>
            <a:off x="9878636" y="4343399"/>
            <a:ext cx="3568700" cy="4102100"/>
          </a:xfrm>
          <a:prstGeom prst="roundRect">
            <a:avLst>
              <a:gd name="adj" fmla="val 33389"/>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6" name="Afbeelding 5">
            <a:extLst>
              <a:ext uri="{FF2B5EF4-FFF2-40B4-BE49-F238E27FC236}">
                <a16:creationId xmlns:a16="http://schemas.microsoft.com/office/drawing/2014/main" id="{2F400F27-2D59-3B44-B908-D302240C1B4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33522" y="4525286"/>
            <a:ext cx="1751775" cy="2171193"/>
          </a:xfrm>
          <a:prstGeom prst="rect">
            <a:avLst/>
          </a:prstGeom>
        </p:spPr>
      </p:pic>
      <p:sp>
        <p:nvSpPr>
          <p:cNvPr id="11" name="Titel 2">
            <a:extLst>
              <a:ext uri="{FF2B5EF4-FFF2-40B4-BE49-F238E27FC236}">
                <a16:creationId xmlns:a16="http://schemas.microsoft.com/office/drawing/2014/main" id="{9FE28391-7BD2-BD26-9F27-7CA92081CA73}"/>
              </a:ext>
            </a:extLst>
          </p:cNvPr>
          <p:cNvSpPr txBox="1">
            <a:spLocks/>
          </p:cNvSpPr>
          <p:nvPr/>
        </p:nvSpPr>
        <p:spPr>
          <a:xfrm>
            <a:off x="-97277" y="161521"/>
            <a:ext cx="12192000" cy="2766505"/>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7200" b="1" kern="1200">
                <a:solidFill>
                  <a:schemeClr val="bg1"/>
                </a:solidFill>
                <a:latin typeface="+mn-lt"/>
                <a:ea typeface="+mj-ea"/>
                <a:cs typeface="+mj-cs"/>
              </a:defRPr>
            </a:lvl1pPr>
          </a:lstStyle>
          <a:p>
            <a:pPr algn="ctr"/>
            <a:r>
              <a:rPr lang="nl-BE" sz="6000" dirty="0">
                <a:solidFill>
                  <a:schemeClr val="tx1"/>
                </a:solidFill>
              </a:rPr>
              <a:t>Heraanleg </a:t>
            </a:r>
            <a:r>
              <a:rPr lang="nl-BE" sz="3600" dirty="0">
                <a:solidFill>
                  <a:schemeClr val="tx1"/>
                </a:solidFill>
              </a:rPr>
              <a:t>van</a:t>
            </a:r>
          </a:p>
          <a:p>
            <a:pPr algn="ctr"/>
            <a:r>
              <a:rPr lang="nl-BE" sz="6000" dirty="0">
                <a:solidFill>
                  <a:schemeClr val="tx1"/>
                </a:solidFill>
              </a:rPr>
              <a:t>Bergstraat</a:t>
            </a:r>
            <a:r>
              <a:rPr lang="nl-BE" sz="3600" dirty="0">
                <a:solidFill>
                  <a:schemeClr val="tx1"/>
                </a:solidFill>
              </a:rPr>
              <a:t> en </a:t>
            </a:r>
            <a:r>
              <a:rPr lang="nl-BE" sz="6000" dirty="0">
                <a:solidFill>
                  <a:schemeClr val="tx1"/>
                </a:solidFill>
              </a:rPr>
              <a:t>Knokstraat</a:t>
            </a:r>
          </a:p>
        </p:txBody>
      </p:sp>
      <p:pic>
        <p:nvPicPr>
          <p:cNvPr id="12" name="Afbeelding 11">
            <a:extLst>
              <a:ext uri="{FF2B5EF4-FFF2-40B4-BE49-F238E27FC236}">
                <a16:creationId xmlns:a16="http://schemas.microsoft.com/office/drawing/2014/main" id="{0EEAEC43-B6F7-6420-6C72-9195E6265E3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660043" y="228207"/>
            <a:ext cx="1425104" cy="625527"/>
          </a:xfrm>
          <a:prstGeom prst="rect">
            <a:avLst/>
          </a:prstGeom>
        </p:spPr>
      </p:pic>
    </p:spTree>
    <p:extLst>
      <p:ext uri="{BB962C8B-B14F-4D97-AF65-F5344CB8AC3E}">
        <p14:creationId xmlns:p14="http://schemas.microsoft.com/office/powerpoint/2010/main" val="3004279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2B38D6-9420-4701-B1E6-57088554C0D3}"/>
              </a:ext>
            </a:extLst>
          </p:cNvPr>
          <p:cNvSpPr>
            <a:spLocks noGrp="1"/>
          </p:cNvSpPr>
          <p:nvPr>
            <p:ph type="title"/>
          </p:nvPr>
        </p:nvSpPr>
        <p:spPr>
          <a:xfrm>
            <a:off x="760379" y="444954"/>
            <a:ext cx="8929968" cy="678635"/>
          </a:xfrm>
        </p:spPr>
        <p:txBody>
          <a:bodyPr/>
          <a:lstStyle/>
          <a:p>
            <a:r>
              <a:rPr lang="nl-BE" dirty="0"/>
              <a:t>Verloop werken</a:t>
            </a:r>
          </a:p>
        </p:txBody>
      </p:sp>
      <p:sp>
        <p:nvSpPr>
          <p:cNvPr id="3" name="Tijdelijke aanduiding voor inhoud 2">
            <a:extLst>
              <a:ext uri="{FF2B5EF4-FFF2-40B4-BE49-F238E27FC236}">
                <a16:creationId xmlns:a16="http://schemas.microsoft.com/office/drawing/2014/main" id="{A6D5ADF0-EC7B-49E8-A2E5-F6CFC5925EA9}"/>
              </a:ext>
            </a:extLst>
          </p:cNvPr>
          <p:cNvSpPr>
            <a:spLocks noGrp="1"/>
          </p:cNvSpPr>
          <p:nvPr>
            <p:ph sz="half" idx="1"/>
          </p:nvPr>
        </p:nvSpPr>
        <p:spPr>
          <a:xfrm>
            <a:off x="838200" y="1553594"/>
            <a:ext cx="9966819" cy="4645869"/>
          </a:xfrm>
        </p:spPr>
        <p:txBody>
          <a:bodyPr/>
          <a:lstStyle/>
          <a:p>
            <a:endParaRPr lang="nl-BE" dirty="0"/>
          </a:p>
          <a:p>
            <a:endParaRPr lang="nl-BE" dirty="0"/>
          </a:p>
        </p:txBody>
      </p:sp>
      <p:pic>
        <p:nvPicPr>
          <p:cNvPr id="5" name="Afbeelding 4">
            <a:extLst>
              <a:ext uri="{FF2B5EF4-FFF2-40B4-BE49-F238E27FC236}">
                <a16:creationId xmlns:a16="http://schemas.microsoft.com/office/drawing/2014/main" id="{9CA83B88-F1D0-466B-9E6B-1F1177CDE27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38199" y="1287994"/>
            <a:ext cx="7200000" cy="4573380"/>
          </a:xfrm>
          <a:prstGeom prst="rect">
            <a:avLst/>
          </a:prstGeom>
        </p:spPr>
      </p:pic>
      <p:sp>
        <p:nvSpPr>
          <p:cNvPr id="7" name="Tekstvak 6">
            <a:extLst>
              <a:ext uri="{FF2B5EF4-FFF2-40B4-BE49-F238E27FC236}">
                <a16:creationId xmlns:a16="http://schemas.microsoft.com/office/drawing/2014/main" id="{DC5ADA1E-B1D1-4316-8663-296BCCBF8434}"/>
              </a:ext>
            </a:extLst>
          </p:cNvPr>
          <p:cNvSpPr txBox="1"/>
          <p:nvPr/>
        </p:nvSpPr>
        <p:spPr>
          <a:xfrm>
            <a:off x="8218025" y="1287994"/>
            <a:ext cx="3599726" cy="2308324"/>
          </a:xfrm>
          <a:prstGeom prst="rect">
            <a:avLst/>
          </a:prstGeom>
          <a:noFill/>
        </p:spPr>
        <p:txBody>
          <a:bodyPr wrap="square">
            <a:spAutoFit/>
          </a:bodyPr>
          <a:lstStyle/>
          <a:p>
            <a:pPr marL="342900" indent="-342900">
              <a:buFont typeface="Arial" panose="020B0604020202020204" pitchFamily="34" charset="0"/>
              <a:buChar char="•"/>
            </a:pPr>
            <a:r>
              <a:rPr lang="nl-BE" sz="2400" b="1" dirty="0">
                <a:solidFill>
                  <a:schemeClr val="tx1"/>
                </a:solidFill>
                <a:latin typeface="Calibri" panose="020F0502020204030204" pitchFamily="34" charset="0"/>
                <a:cs typeface="Calibri" panose="020F0502020204030204" pitchFamily="34" charset="0"/>
              </a:rPr>
              <a:t>Systematische opbraak van de bestaande verhardingen</a:t>
            </a:r>
          </a:p>
          <a:p>
            <a:pPr marL="342900" indent="-342900">
              <a:buFont typeface="Arial" panose="020B0604020202020204" pitchFamily="34" charset="0"/>
              <a:buChar char="•"/>
            </a:pPr>
            <a:endParaRPr lang="nl-BE" sz="24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BE" sz="2400" b="1" dirty="0">
                <a:solidFill>
                  <a:schemeClr val="tx1"/>
                </a:solidFill>
                <a:latin typeface="Calibri" panose="020F0502020204030204" pitchFamily="34" charset="0"/>
                <a:cs typeface="Calibri" panose="020F0502020204030204" pitchFamily="34" charset="0"/>
              </a:rPr>
              <a:t>Voetpaden</a:t>
            </a:r>
            <a:r>
              <a:rPr lang="nl-BE" sz="2400" b="1" dirty="0">
                <a:latin typeface="Calibri" panose="020F0502020204030204" pitchFamily="34" charset="0"/>
                <a:cs typeface="Calibri" panose="020F0502020204030204" pitchFamily="34" charset="0"/>
              </a:rPr>
              <a:t> blijven zo lang mogelijk liggen</a:t>
            </a:r>
            <a:endParaRPr lang="nl-BE" sz="2400" b="1" dirty="0">
              <a:solidFill>
                <a:schemeClr val="tx1"/>
              </a:solidFill>
              <a:latin typeface="Calibri" panose="020F0502020204030204" pitchFamily="34" charset="0"/>
              <a:cs typeface="Calibri" panose="020F0502020204030204" pitchFamily="34" charset="0"/>
            </a:endParaRPr>
          </a:p>
        </p:txBody>
      </p:sp>
      <p:pic>
        <p:nvPicPr>
          <p:cNvPr id="6" name="Afbeelding 11">
            <a:extLst>
              <a:ext uri="{FF2B5EF4-FFF2-40B4-BE49-F238E27FC236}">
                <a16:creationId xmlns:a16="http://schemas.microsoft.com/office/drawing/2014/main" id="{B4C801D4-90A8-CD6F-3944-3DE264D131B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12218" y="6000357"/>
            <a:ext cx="1567979" cy="673152"/>
          </a:xfrm>
          <a:prstGeom prst="rect">
            <a:avLst/>
          </a:prstGeom>
        </p:spPr>
      </p:pic>
    </p:spTree>
    <p:extLst>
      <p:ext uri="{BB962C8B-B14F-4D97-AF65-F5344CB8AC3E}">
        <p14:creationId xmlns:p14="http://schemas.microsoft.com/office/powerpoint/2010/main" val="3417392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2B38D6-9420-4701-B1E6-57088554C0D3}"/>
              </a:ext>
            </a:extLst>
          </p:cNvPr>
          <p:cNvSpPr>
            <a:spLocks noGrp="1"/>
          </p:cNvSpPr>
          <p:nvPr>
            <p:ph type="title"/>
          </p:nvPr>
        </p:nvSpPr>
        <p:spPr>
          <a:xfrm>
            <a:off x="760379" y="444954"/>
            <a:ext cx="8929968" cy="678635"/>
          </a:xfrm>
        </p:spPr>
        <p:txBody>
          <a:bodyPr/>
          <a:lstStyle/>
          <a:p>
            <a:r>
              <a:rPr lang="nl-BE" dirty="0"/>
              <a:t>Verloop werken</a:t>
            </a:r>
          </a:p>
        </p:txBody>
      </p:sp>
      <p:sp>
        <p:nvSpPr>
          <p:cNvPr id="3" name="Tijdelijke aanduiding voor inhoud 2">
            <a:extLst>
              <a:ext uri="{FF2B5EF4-FFF2-40B4-BE49-F238E27FC236}">
                <a16:creationId xmlns:a16="http://schemas.microsoft.com/office/drawing/2014/main" id="{A6D5ADF0-EC7B-49E8-A2E5-F6CFC5925EA9}"/>
              </a:ext>
            </a:extLst>
          </p:cNvPr>
          <p:cNvSpPr>
            <a:spLocks noGrp="1"/>
          </p:cNvSpPr>
          <p:nvPr>
            <p:ph sz="half" idx="1"/>
          </p:nvPr>
        </p:nvSpPr>
        <p:spPr>
          <a:xfrm>
            <a:off x="838200" y="1553594"/>
            <a:ext cx="9966819" cy="4645869"/>
          </a:xfrm>
        </p:spPr>
        <p:txBody>
          <a:bodyPr/>
          <a:lstStyle/>
          <a:p>
            <a:endParaRPr lang="nl-BE" dirty="0"/>
          </a:p>
          <a:p>
            <a:endParaRPr lang="nl-BE" dirty="0"/>
          </a:p>
        </p:txBody>
      </p:sp>
      <p:sp>
        <p:nvSpPr>
          <p:cNvPr id="7" name="Tekstvak 6">
            <a:extLst>
              <a:ext uri="{FF2B5EF4-FFF2-40B4-BE49-F238E27FC236}">
                <a16:creationId xmlns:a16="http://schemas.microsoft.com/office/drawing/2014/main" id="{DC5ADA1E-B1D1-4316-8663-296BCCBF8434}"/>
              </a:ext>
            </a:extLst>
          </p:cNvPr>
          <p:cNvSpPr txBox="1"/>
          <p:nvPr/>
        </p:nvSpPr>
        <p:spPr>
          <a:xfrm>
            <a:off x="8156601" y="1226969"/>
            <a:ext cx="3938943" cy="3785652"/>
          </a:xfrm>
          <a:prstGeom prst="rect">
            <a:avLst/>
          </a:prstGeom>
          <a:noFill/>
        </p:spPr>
        <p:txBody>
          <a:bodyPr wrap="square">
            <a:spAutoFit/>
          </a:bodyPr>
          <a:lstStyle/>
          <a:p>
            <a:r>
              <a:rPr lang="nl-BE" sz="2400" b="1" dirty="0">
                <a:solidFill>
                  <a:schemeClr val="tx1"/>
                </a:solidFill>
                <a:latin typeface="Calibri" panose="020F0502020204030204" pitchFamily="34" charset="0"/>
                <a:cs typeface="Calibri" panose="020F0502020204030204" pitchFamily="34" charset="0"/>
              </a:rPr>
              <a:t>Riolering</a:t>
            </a:r>
          </a:p>
          <a:p>
            <a:endParaRPr lang="nl-BE" sz="24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nl-BE" sz="2400" b="1" dirty="0">
                <a:latin typeface="Calibri" panose="020F0502020204030204" pitchFamily="34" charset="0"/>
                <a:cs typeface="Calibri" panose="020F0502020204030204" pitchFamily="34" charset="0"/>
              </a:rPr>
              <a:t>Aanleg hoofdriolering van laagste punt naar hoogste punt</a:t>
            </a:r>
          </a:p>
          <a:p>
            <a:pPr marL="457200" indent="-457200">
              <a:buFont typeface="Arial" panose="020B0604020202020204" pitchFamily="34" charset="0"/>
              <a:buChar char="•"/>
            </a:pPr>
            <a:endParaRPr lang="nl-BE" sz="24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nl-BE" sz="2400" b="1" dirty="0">
                <a:latin typeface="Calibri" panose="020F0502020204030204" pitchFamily="34" charset="0"/>
                <a:cs typeface="Calibri" panose="020F0502020204030204" pitchFamily="34" charset="0"/>
              </a:rPr>
              <a:t>Aanleg van een </a:t>
            </a:r>
            <a:r>
              <a:rPr lang="nl-BE" sz="2400" b="1" dirty="0" err="1">
                <a:latin typeface="Calibri" panose="020F0502020204030204" pitchFamily="34" charset="0"/>
                <a:cs typeface="Calibri" panose="020F0502020204030204" pitchFamily="34" charset="0"/>
              </a:rPr>
              <a:t>werfweg</a:t>
            </a:r>
            <a:endParaRPr lang="nl-BE" sz="24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nl-BE" sz="2400" b="1" dirty="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nl-BE" sz="2400" b="1" dirty="0">
                <a:solidFill>
                  <a:schemeClr val="tx1"/>
                </a:solidFill>
                <a:latin typeface="Calibri" panose="020F0502020204030204" pitchFamily="34" charset="0"/>
                <a:cs typeface="Calibri" panose="020F0502020204030204" pitchFamily="34" charset="0"/>
              </a:rPr>
              <a:t>Aansluiten van woningen op nieuwe riolering</a:t>
            </a:r>
            <a:endParaRPr lang="nl-BE" sz="2400" b="1" i="1" dirty="0">
              <a:solidFill>
                <a:schemeClr val="tx1"/>
              </a:solidFill>
              <a:latin typeface="Calibri" panose="020F0502020204030204" pitchFamily="34" charset="0"/>
              <a:cs typeface="Calibri" panose="020F0502020204030204" pitchFamily="34" charset="0"/>
            </a:endParaRPr>
          </a:p>
        </p:txBody>
      </p:sp>
      <p:pic>
        <p:nvPicPr>
          <p:cNvPr id="6" name="Afbeelding 5">
            <a:extLst>
              <a:ext uri="{FF2B5EF4-FFF2-40B4-BE49-F238E27FC236}">
                <a16:creationId xmlns:a16="http://schemas.microsoft.com/office/drawing/2014/main" id="{3BCA15E4-227C-41F1-953F-5E55FC51F1C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128" b="9278"/>
          <a:stretch/>
        </p:blipFill>
        <p:spPr>
          <a:xfrm>
            <a:off x="838200" y="1322465"/>
            <a:ext cx="7200000" cy="4561346"/>
          </a:xfrm>
          <a:prstGeom prst="rect">
            <a:avLst/>
          </a:prstGeom>
        </p:spPr>
      </p:pic>
      <p:pic>
        <p:nvPicPr>
          <p:cNvPr id="5" name="Afbeelding 11">
            <a:extLst>
              <a:ext uri="{FF2B5EF4-FFF2-40B4-BE49-F238E27FC236}">
                <a16:creationId xmlns:a16="http://schemas.microsoft.com/office/drawing/2014/main" id="{402F015E-51D4-E313-76CA-FD6BE925E12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12218" y="6000357"/>
            <a:ext cx="1567979" cy="673152"/>
          </a:xfrm>
          <a:prstGeom prst="rect">
            <a:avLst/>
          </a:prstGeom>
        </p:spPr>
      </p:pic>
    </p:spTree>
    <p:extLst>
      <p:ext uri="{BB962C8B-B14F-4D97-AF65-F5344CB8AC3E}">
        <p14:creationId xmlns:p14="http://schemas.microsoft.com/office/powerpoint/2010/main" val="1948197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FBCED16-565F-4F89-A620-78CF07A4069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8904" r="2990"/>
          <a:stretch/>
        </p:blipFill>
        <p:spPr>
          <a:xfrm>
            <a:off x="838200" y="1123589"/>
            <a:ext cx="7200000" cy="4581936"/>
          </a:xfrm>
          <a:prstGeom prst="rect">
            <a:avLst/>
          </a:prstGeom>
        </p:spPr>
      </p:pic>
      <p:sp>
        <p:nvSpPr>
          <p:cNvPr id="2" name="Titel 1">
            <a:extLst>
              <a:ext uri="{FF2B5EF4-FFF2-40B4-BE49-F238E27FC236}">
                <a16:creationId xmlns:a16="http://schemas.microsoft.com/office/drawing/2014/main" id="{502B38D6-9420-4701-B1E6-57088554C0D3}"/>
              </a:ext>
            </a:extLst>
          </p:cNvPr>
          <p:cNvSpPr>
            <a:spLocks noGrp="1"/>
          </p:cNvSpPr>
          <p:nvPr>
            <p:ph type="title"/>
          </p:nvPr>
        </p:nvSpPr>
        <p:spPr>
          <a:xfrm>
            <a:off x="760379" y="444954"/>
            <a:ext cx="8929968" cy="678635"/>
          </a:xfrm>
        </p:spPr>
        <p:txBody>
          <a:bodyPr/>
          <a:lstStyle/>
          <a:p>
            <a:r>
              <a:rPr lang="nl-BE" dirty="0"/>
              <a:t>Verloop werken</a:t>
            </a:r>
          </a:p>
        </p:txBody>
      </p:sp>
      <p:sp>
        <p:nvSpPr>
          <p:cNvPr id="3" name="Tijdelijke aanduiding voor inhoud 2">
            <a:extLst>
              <a:ext uri="{FF2B5EF4-FFF2-40B4-BE49-F238E27FC236}">
                <a16:creationId xmlns:a16="http://schemas.microsoft.com/office/drawing/2014/main" id="{A6D5ADF0-EC7B-49E8-A2E5-F6CFC5925EA9}"/>
              </a:ext>
            </a:extLst>
          </p:cNvPr>
          <p:cNvSpPr>
            <a:spLocks noGrp="1"/>
          </p:cNvSpPr>
          <p:nvPr>
            <p:ph sz="half" idx="1"/>
          </p:nvPr>
        </p:nvSpPr>
        <p:spPr>
          <a:xfrm>
            <a:off x="838200" y="1553594"/>
            <a:ext cx="9966819" cy="4645869"/>
          </a:xfrm>
        </p:spPr>
        <p:txBody>
          <a:bodyPr/>
          <a:lstStyle/>
          <a:p>
            <a:endParaRPr lang="nl-BE" dirty="0"/>
          </a:p>
          <a:p>
            <a:endParaRPr lang="nl-BE" dirty="0"/>
          </a:p>
        </p:txBody>
      </p:sp>
      <p:sp>
        <p:nvSpPr>
          <p:cNvPr id="7" name="Tekstvak 6">
            <a:extLst>
              <a:ext uri="{FF2B5EF4-FFF2-40B4-BE49-F238E27FC236}">
                <a16:creationId xmlns:a16="http://schemas.microsoft.com/office/drawing/2014/main" id="{DC5ADA1E-B1D1-4316-8663-296BCCBF8434}"/>
              </a:ext>
            </a:extLst>
          </p:cNvPr>
          <p:cNvSpPr txBox="1"/>
          <p:nvPr/>
        </p:nvSpPr>
        <p:spPr>
          <a:xfrm>
            <a:off x="8275898" y="1123589"/>
            <a:ext cx="3611301" cy="2677656"/>
          </a:xfrm>
          <a:prstGeom prst="rect">
            <a:avLst/>
          </a:prstGeom>
          <a:noFill/>
        </p:spPr>
        <p:txBody>
          <a:bodyPr wrap="square">
            <a:spAutoFit/>
          </a:bodyPr>
          <a:lstStyle/>
          <a:p>
            <a:r>
              <a:rPr lang="nl-BE" sz="2400" b="1" dirty="0">
                <a:solidFill>
                  <a:schemeClr val="tx1"/>
                </a:solidFill>
                <a:latin typeface="Calibri" panose="020F0502020204030204" pitchFamily="34" charset="0"/>
                <a:cs typeface="Calibri" panose="020F0502020204030204" pitchFamily="34" charset="0"/>
              </a:rPr>
              <a:t>Bovenbouw</a:t>
            </a:r>
          </a:p>
          <a:p>
            <a:endParaRPr lang="nl-BE" sz="24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BE" sz="2400" b="1" dirty="0">
                <a:solidFill>
                  <a:schemeClr val="tx1"/>
                </a:solidFill>
                <a:latin typeface="Calibri" panose="020F0502020204030204" pitchFamily="34" charset="0"/>
                <a:cs typeface="Calibri" panose="020F0502020204030204" pitchFamily="34" charset="0"/>
              </a:rPr>
              <a:t>Plaatsen boorstenen en greppels</a:t>
            </a:r>
          </a:p>
          <a:p>
            <a:endParaRPr lang="nl-BE" sz="2400" b="1" dirty="0">
              <a:solidFill>
                <a:schemeClr val="tx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BE" sz="2400" b="1" dirty="0">
                <a:latin typeface="Calibri" panose="020F0502020204030204" pitchFamily="34" charset="0"/>
                <a:cs typeface="Calibri" panose="020F0502020204030204" pitchFamily="34" charset="0"/>
              </a:rPr>
              <a:t>Aanleg voetpaden en parkeerstroken</a:t>
            </a:r>
            <a:endParaRPr lang="nl-BE" sz="2400" b="1" dirty="0">
              <a:solidFill>
                <a:schemeClr val="tx1"/>
              </a:solidFill>
              <a:latin typeface="Calibri" panose="020F0502020204030204" pitchFamily="34" charset="0"/>
              <a:cs typeface="Calibri" panose="020F0502020204030204" pitchFamily="34" charset="0"/>
            </a:endParaRPr>
          </a:p>
        </p:txBody>
      </p:sp>
      <p:pic>
        <p:nvPicPr>
          <p:cNvPr id="5" name="Afbeelding 11">
            <a:extLst>
              <a:ext uri="{FF2B5EF4-FFF2-40B4-BE49-F238E27FC236}">
                <a16:creationId xmlns:a16="http://schemas.microsoft.com/office/drawing/2014/main" id="{052CB8A4-FBF4-0C1D-3E98-0BA02037C56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12218" y="6000357"/>
            <a:ext cx="1567979" cy="673152"/>
          </a:xfrm>
          <a:prstGeom prst="rect">
            <a:avLst/>
          </a:prstGeom>
        </p:spPr>
      </p:pic>
    </p:spTree>
    <p:extLst>
      <p:ext uri="{BB962C8B-B14F-4D97-AF65-F5344CB8AC3E}">
        <p14:creationId xmlns:p14="http://schemas.microsoft.com/office/powerpoint/2010/main" val="935033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0864C10-F68E-4BC6-92DE-3F3EA3455C8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8054" r="1717"/>
          <a:stretch/>
        </p:blipFill>
        <p:spPr>
          <a:xfrm>
            <a:off x="838200" y="1142501"/>
            <a:ext cx="7200000" cy="4591910"/>
          </a:xfrm>
          <a:prstGeom prst="rect">
            <a:avLst/>
          </a:prstGeom>
        </p:spPr>
      </p:pic>
      <p:sp>
        <p:nvSpPr>
          <p:cNvPr id="2" name="Titel 1">
            <a:extLst>
              <a:ext uri="{FF2B5EF4-FFF2-40B4-BE49-F238E27FC236}">
                <a16:creationId xmlns:a16="http://schemas.microsoft.com/office/drawing/2014/main" id="{502B38D6-9420-4701-B1E6-57088554C0D3}"/>
              </a:ext>
            </a:extLst>
          </p:cNvPr>
          <p:cNvSpPr>
            <a:spLocks noGrp="1"/>
          </p:cNvSpPr>
          <p:nvPr>
            <p:ph type="title"/>
          </p:nvPr>
        </p:nvSpPr>
        <p:spPr>
          <a:xfrm>
            <a:off x="760379" y="444954"/>
            <a:ext cx="8929968" cy="678635"/>
          </a:xfrm>
        </p:spPr>
        <p:txBody>
          <a:bodyPr/>
          <a:lstStyle/>
          <a:p>
            <a:r>
              <a:rPr lang="nl-BE" dirty="0"/>
              <a:t>Verloop werken</a:t>
            </a:r>
          </a:p>
        </p:txBody>
      </p:sp>
      <p:sp>
        <p:nvSpPr>
          <p:cNvPr id="3" name="Tijdelijke aanduiding voor inhoud 2">
            <a:extLst>
              <a:ext uri="{FF2B5EF4-FFF2-40B4-BE49-F238E27FC236}">
                <a16:creationId xmlns:a16="http://schemas.microsoft.com/office/drawing/2014/main" id="{A6D5ADF0-EC7B-49E8-A2E5-F6CFC5925EA9}"/>
              </a:ext>
            </a:extLst>
          </p:cNvPr>
          <p:cNvSpPr>
            <a:spLocks noGrp="1"/>
          </p:cNvSpPr>
          <p:nvPr>
            <p:ph sz="half" idx="1"/>
          </p:nvPr>
        </p:nvSpPr>
        <p:spPr>
          <a:xfrm>
            <a:off x="838200" y="1553594"/>
            <a:ext cx="9966819" cy="4645869"/>
          </a:xfrm>
        </p:spPr>
        <p:txBody>
          <a:bodyPr/>
          <a:lstStyle/>
          <a:p>
            <a:endParaRPr lang="nl-BE" dirty="0"/>
          </a:p>
          <a:p>
            <a:endParaRPr lang="nl-BE" dirty="0"/>
          </a:p>
        </p:txBody>
      </p:sp>
      <p:sp>
        <p:nvSpPr>
          <p:cNvPr id="4" name="Tekstvak 3">
            <a:extLst>
              <a:ext uri="{FF2B5EF4-FFF2-40B4-BE49-F238E27FC236}">
                <a16:creationId xmlns:a16="http://schemas.microsoft.com/office/drawing/2014/main" id="{64003A48-28B5-055C-F61C-EFACF64A9287}"/>
              </a:ext>
            </a:extLst>
          </p:cNvPr>
          <p:cNvSpPr txBox="1"/>
          <p:nvPr/>
        </p:nvSpPr>
        <p:spPr>
          <a:xfrm>
            <a:off x="8275898" y="1123589"/>
            <a:ext cx="3611301" cy="4154984"/>
          </a:xfrm>
          <a:prstGeom prst="rect">
            <a:avLst/>
          </a:prstGeom>
          <a:noFill/>
        </p:spPr>
        <p:txBody>
          <a:bodyPr wrap="square">
            <a:spAutoFit/>
          </a:bodyPr>
          <a:lstStyle/>
          <a:p>
            <a:r>
              <a:rPr lang="nl-BE" sz="2400" b="1" dirty="0">
                <a:solidFill>
                  <a:schemeClr val="tx1"/>
                </a:solidFill>
                <a:latin typeface="Calibri" panose="020F0502020204030204" pitchFamily="34" charset="0"/>
                <a:cs typeface="Calibri" panose="020F0502020204030204" pitchFamily="34" charset="0"/>
              </a:rPr>
              <a:t>Bovenbouw</a:t>
            </a:r>
          </a:p>
          <a:p>
            <a:endParaRPr lang="nl-BE" sz="24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BE" sz="2400" b="1" dirty="0">
                <a:solidFill>
                  <a:schemeClr val="tx1"/>
                </a:solidFill>
                <a:latin typeface="Calibri" panose="020F0502020204030204" pitchFamily="34" charset="0"/>
                <a:cs typeface="Calibri" panose="020F0502020204030204" pitchFamily="34" charset="0"/>
              </a:rPr>
              <a:t>Aanleg rijweg (asfalt, beton, klinkers, …)</a:t>
            </a:r>
          </a:p>
          <a:p>
            <a:pPr marL="342900" indent="-342900">
              <a:buFont typeface="Arial" panose="020B0604020202020204" pitchFamily="34" charset="0"/>
              <a:buChar char="•"/>
            </a:pPr>
            <a:endParaRPr lang="nl-BE" sz="24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BE" sz="2400" b="1" dirty="0">
                <a:latin typeface="Calibri" panose="020F0502020204030204" pitchFamily="34" charset="0"/>
                <a:cs typeface="Calibri" panose="020F0502020204030204" pitchFamily="34" charset="0"/>
              </a:rPr>
              <a:t>Signalisatie (verkeersborden, wegmarkeringen)</a:t>
            </a:r>
          </a:p>
          <a:p>
            <a:pPr marL="342900" indent="-342900">
              <a:buFont typeface="Arial" panose="020B0604020202020204" pitchFamily="34" charset="0"/>
              <a:buChar char="•"/>
            </a:pPr>
            <a:endParaRPr lang="nl-BE" sz="24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BE" sz="2400" b="1" dirty="0">
                <a:latin typeface="Calibri" panose="020F0502020204030204" pitchFamily="34" charset="0"/>
                <a:cs typeface="Calibri" panose="020F0502020204030204" pitchFamily="34" charset="0"/>
              </a:rPr>
              <a:t>Groenaanleg (plantseizoen)</a:t>
            </a:r>
            <a:endParaRPr lang="nl-BE" sz="2400" b="1" dirty="0">
              <a:solidFill>
                <a:schemeClr val="tx1"/>
              </a:solidFill>
              <a:latin typeface="Calibri" panose="020F0502020204030204" pitchFamily="34" charset="0"/>
              <a:cs typeface="Calibri" panose="020F0502020204030204" pitchFamily="34" charset="0"/>
            </a:endParaRPr>
          </a:p>
        </p:txBody>
      </p:sp>
      <p:pic>
        <p:nvPicPr>
          <p:cNvPr id="6" name="Afbeelding 11">
            <a:extLst>
              <a:ext uri="{FF2B5EF4-FFF2-40B4-BE49-F238E27FC236}">
                <a16:creationId xmlns:a16="http://schemas.microsoft.com/office/drawing/2014/main" id="{BBF2EBEA-ECAA-5356-6FA2-7A30F5608EA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12218" y="6000357"/>
            <a:ext cx="1567979" cy="673152"/>
          </a:xfrm>
          <a:prstGeom prst="rect">
            <a:avLst/>
          </a:prstGeom>
        </p:spPr>
      </p:pic>
    </p:spTree>
    <p:extLst>
      <p:ext uri="{BB962C8B-B14F-4D97-AF65-F5344CB8AC3E}">
        <p14:creationId xmlns:p14="http://schemas.microsoft.com/office/powerpoint/2010/main" val="3031479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098F2-24F8-47DC-B423-64838026FE48}"/>
              </a:ext>
            </a:extLst>
          </p:cNvPr>
          <p:cNvSpPr>
            <a:spLocks noGrp="1"/>
          </p:cNvSpPr>
          <p:nvPr>
            <p:ph type="title"/>
          </p:nvPr>
        </p:nvSpPr>
        <p:spPr/>
        <p:txBody>
          <a:bodyPr/>
          <a:lstStyle/>
          <a:p>
            <a:r>
              <a:rPr lang="nl-BE" dirty="0"/>
              <a:t>Veiligheid op de werf</a:t>
            </a:r>
          </a:p>
        </p:txBody>
      </p:sp>
      <p:sp>
        <p:nvSpPr>
          <p:cNvPr id="3" name="Tijdelijke aanduiding voor inhoud 2">
            <a:extLst>
              <a:ext uri="{FF2B5EF4-FFF2-40B4-BE49-F238E27FC236}">
                <a16:creationId xmlns:a16="http://schemas.microsoft.com/office/drawing/2014/main" id="{526A65AF-4B31-4109-A090-B66F7676B76B}"/>
              </a:ext>
            </a:extLst>
          </p:cNvPr>
          <p:cNvSpPr>
            <a:spLocks noGrp="1"/>
          </p:cNvSpPr>
          <p:nvPr>
            <p:ph sz="half" idx="1"/>
          </p:nvPr>
        </p:nvSpPr>
        <p:spPr>
          <a:xfrm>
            <a:off x="8118388" y="903833"/>
            <a:ext cx="4073612" cy="4687814"/>
          </a:xfrm>
        </p:spPr>
        <p:txBody>
          <a:bodyPr/>
          <a:lstStyle/>
          <a:p>
            <a:r>
              <a:rPr lang="nl-BE" sz="2400" dirty="0"/>
              <a:t>Taak van de aannemer om de werf en werkzones veilig te signaleren en af te bakenen.</a:t>
            </a:r>
            <a:br>
              <a:rPr lang="nl-BE" sz="2400" dirty="0"/>
            </a:br>
            <a:endParaRPr lang="nl-BE" sz="2400" dirty="0"/>
          </a:p>
          <a:p>
            <a:r>
              <a:rPr lang="nl-BE" sz="2400" dirty="0"/>
              <a:t>Taak van de bewoners om respect te hebben voor de veiligheidsvoorzieningen.</a:t>
            </a:r>
            <a:br>
              <a:rPr lang="nl-BE" sz="2400" dirty="0"/>
            </a:br>
            <a:endParaRPr lang="nl-BE" sz="2400" dirty="0"/>
          </a:p>
          <a:p>
            <a:r>
              <a:rPr lang="nl-BE" sz="2400" dirty="0"/>
              <a:t>Voor alle overige personen: Als je niet op de werf moet zijn, blijf er dan ook weg</a:t>
            </a:r>
            <a:br>
              <a:rPr lang="nl-BE" sz="2400" dirty="0"/>
            </a:br>
            <a:r>
              <a:rPr lang="nl-BE" sz="2000" dirty="0"/>
              <a:t>(ook na de werkuren)</a:t>
            </a:r>
          </a:p>
          <a:p>
            <a:pPr marL="0" indent="0">
              <a:buNone/>
            </a:pPr>
            <a:endParaRPr lang="nl-BE" sz="2400" dirty="0"/>
          </a:p>
          <a:p>
            <a:pPr marL="0" indent="0">
              <a:buNone/>
            </a:pPr>
            <a:endParaRPr lang="nl-BE" sz="2400" u="sng" dirty="0"/>
          </a:p>
          <a:p>
            <a:endParaRPr lang="nl-BE" sz="2400" dirty="0"/>
          </a:p>
        </p:txBody>
      </p:sp>
      <p:pic>
        <p:nvPicPr>
          <p:cNvPr id="4" name="Tijdelijke aanduiding voor afbeelding 3">
            <a:extLst>
              <a:ext uri="{FF2B5EF4-FFF2-40B4-BE49-F238E27FC236}">
                <a16:creationId xmlns:a16="http://schemas.microsoft.com/office/drawing/2014/main" id="{690D4961-4983-4BFA-A3B8-13066E7FA32D}"/>
              </a:ext>
            </a:extLst>
          </p:cNvPr>
          <p:cNvPicPr>
            <a:picLocks noGrp="1"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33320" y="1314737"/>
            <a:ext cx="7462080" cy="3866007"/>
          </a:xfrm>
          <a:prstGeom prst="rect">
            <a:avLst/>
          </a:prstGeom>
        </p:spPr>
      </p:pic>
      <p:pic>
        <p:nvPicPr>
          <p:cNvPr id="6" name="Afbeelding 11">
            <a:extLst>
              <a:ext uri="{FF2B5EF4-FFF2-40B4-BE49-F238E27FC236}">
                <a16:creationId xmlns:a16="http://schemas.microsoft.com/office/drawing/2014/main" id="{9A44EB3B-1AA9-7CC3-521B-927EF98ED1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12218" y="6000357"/>
            <a:ext cx="1567979" cy="673152"/>
          </a:xfrm>
          <a:prstGeom prst="rect">
            <a:avLst/>
          </a:prstGeom>
        </p:spPr>
      </p:pic>
    </p:spTree>
    <p:extLst>
      <p:ext uri="{BB962C8B-B14F-4D97-AF65-F5344CB8AC3E}">
        <p14:creationId xmlns:p14="http://schemas.microsoft.com/office/powerpoint/2010/main" val="3219708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098F2-24F8-47DC-B423-64838026FE48}"/>
              </a:ext>
            </a:extLst>
          </p:cNvPr>
          <p:cNvSpPr>
            <a:spLocks noGrp="1"/>
          </p:cNvSpPr>
          <p:nvPr>
            <p:ph type="title"/>
          </p:nvPr>
        </p:nvSpPr>
        <p:spPr/>
        <p:txBody>
          <a:bodyPr/>
          <a:lstStyle/>
          <a:p>
            <a:r>
              <a:rPr lang="nl-BE" dirty="0"/>
              <a:t>Veiligheid op de werf</a:t>
            </a:r>
          </a:p>
        </p:txBody>
      </p:sp>
      <p:sp>
        <p:nvSpPr>
          <p:cNvPr id="3" name="Tijdelijke aanduiding voor inhoud 2">
            <a:extLst>
              <a:ext uri="{FF2B5EF4-FFF2-40B4-BE49-F238E27FC236}">
                <a16:creationId xmlns:a16="http://schemas.microsoft.com/office/drawing/2014/main" id="{526A65AF-4B31-4109-A090-B66F7676B76B}"/>
              </a:ext>
            </a:extLst>
          </p:cNvPr>
          <p:cNvSpPr>
            <a:spLocks noGrp="1"/>
          </p:cNvSpPr>
          <p:nvPr>
            <p:ph sz="half" idx="1"/>
          </p:nvPr>
        </p:nvSpPr>
        <p:spPr>
          <a:xfrm>
            <a:off x="838202" y="1261640"/>
            <a:ext cx="10075876" cy="5596359"/>
          </a:xfrm>
        </p:spPr>
        <p:txBody>
          <a:bodyPr/>
          <a:lstStyle/>
          <a:p>
            <a:r>
              <a:rPr lang="nl-BE" sz="2400" dirty="0"/>
              <a:t>Zorg dat de kraanman/vrachtwagenchauffeur je ziet, maak oogcontact!</a:t>
            </a:r>
            <a:br>
              <a:rPr lang="nl-BE" sz="2400" dirty="0"/>
            </a:br>
            <a:endParaRPr lang="nl-BE" sz="2400" dirty="0"/>
          </a:p>
          <a:p>
            <a:r>
              <a:rPr lang="nl-BE" sz="2400" dirty="0"/>
              <a:t>Respecteer signalisatie, afspraken en het werk van de aannemer.</a:t>
            </a:r>
            <a:br>
              <a:rPr lang="nl-BE" sz="2400" dirty="0"/>
            </a:br>
            <a:r>
              <a:rPr lang="nl-BE" sz="2200" b="0" dirty="0"/>
              <a:t>Loop niet door pas gegoten beton, leg de generator van de bemaling niet stil, zet geen werfhekkens open, …</a:t>
            </a:r>
            <a:br>
              <a:rPr lang="nl-BE" sz="2200" b="0" dirty="0"/>
            </a:br>
            <a:endParaRPr lang="nl-BE" sz="2200" b="0" dirty="0"/>
          </a:p>
          <a:p>
            <a:r>
              <a:rPr lang="nl-BE" sz="2400" dirty="0"/>
              <a:t>Let op voor putten, obstakels en werfverkeer</a:t>
            </a:r>
            <a:br>
              <a:rPr lang="nl-BE" sz="2400" dirty="0"/>
            </a:br>
            <a:endParaRPr lang="nl-BE" sz="2400" dirty="0"/>
          </a:p>
          <a:p>
            <a:r>
              <a:rPr lang="nl-BE" sz="2400" dirty="0"/>
              <a:t>Meld onveilige situaties</a:t>
            </a:r>
            <a:br>
              <a:rPr lang="nl-BE" sz="2400" dirty="0"/>
            </a:br>
            <a:r>
              <a:rPr lang="nl-BE" sz="2000" dirty="0"/>
              <a:t>	- Aannemer: Dirk Berteloot – tel. 0475 948 744</a:t>
            </a:r>
            <a:br>
              <a:rPr lang="nl-BE" sz="2000" dirty="0"/>
            </a:br>
            <a:r>
              <a:rPr lang="nl-BE" sz="2000" dirty="0"/>
              <a:t>	- Stad Kortrijk: 1777</a:t>
            </a:r>
            <a:br>
              <a:rPr lang="nl-BE" sz="2000" dirty="0"/>
            </a:br>
            <a:r>
              <a:rPr lang="nl-BE" sz="2000" dirty="0"/>
              <a:t>	- Veiligheidscoördinator: Gino Claeys (</a:t>
            </a:r>
            <a:r>
              <a:rPr lang="nl-BE" sz="2000" dirty="0" err="1"/>
              <a:t>Vecobo</a:t>
            </a:r>
            <a:r>
              <a:rPr lang="nl-BE" sz="2000" dirty="0"/>
              <a:t>) – tel. 0476 269 994</a:t>
            </a:r>
            <a:br>
              <a:rPr lang="nl-BE" sz="2000" dirty="0"/>
            </a:br>
            <a:r>
              <a:rPr lang="nl-BE" sz="2000" dirty="0"/>
              <a:t>	- Hulpdiensten</a:t>
            </a:r>
            <a:br>
              <a:rPr lang="nl-BE" sz="2400" dirty="0"/>
            </a:br>
            <a:endParaRPr lang="nl-BE" sz="2400" dirty="0"/>
          </a:p>
          <a:p>
            <a:r>
              <a:rPr lang="nl-BE" sz="2400" dirty="0"/>
              <a:t>GSM, oortjes horen niet thuis op een werf</a:t>
            </a:r>
          </a:p>
          <a:p>
            <a:pPr marL="0" indent="0">
              <a:buNone/>
            </a:pPr>
            <a:endParaRPr lang="nl-BE" u="sng" dirty="0"/>
          </a:p>
          <a:p>
            <a:endParaRPr lang="nl-BE" dirty="0"/>
          </a:p>
        </p:txBody>
      </p:sp>
      <p:pic>
        <p:nvPicPr>
          <p:cNvPr id="5" name="Afbeelding 11">
            <a:extLst>
              <a:ext uri="{FF2B5EF4-FFF2-40B4-BE49-F238E27FC236}">
                <a16:creationId xmlns:a16="http://schemas.microsoft.com/office/drawing/2014/main" id="{43DD66E2-3081-9625-D377-571438ECD1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12218" y="6000357"/>
            <a:ext cx="1567979" cy="673152"/>
          </a:xfrm>
          <a:prstGeom prst="rect">
            <a:avLst/>
          </a:prstGeom>
        </p:spPr>
      </p:pic>
    </p:spTree>
    <p:extLst>
      <p:ext uri="{BB962C8B-B14F-4D97-AF65-F5344CB8AC3E}">
        <p14:creationId xmlns:p14="http://schemas.microsoft.com/office/powerpoint/2010/main" val="3631632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098F2-24F8-47DC-B423-64838026FE48}"/>
              </a:ext>
            </a:extLst>
          </p:cNvPr>
          <p:cNvSpPr>
            <a:spLocks noGrp="1"/>
          </p:cNvSpPr>
          <p:nvPr>
            <p:ph type="title"/>
          </p:nvPr>
        </p:nvSpPr>
        <p:spPr/>
        <p:txBody>
          <a:bodyPr/>
          <a:lstStyle/>
          <a:p>
            <a:r>
              <a:rPr lang="nl-BE" dirty="0"/>
              <a:t>Enkele afspraken</a:t>
            </a:r>
          </a:p>
        </p:txBody>
      </p:sp>
      <p:sp>
        <p:nvSpPr>
          <p:cNvPr id="3" name="Tijdelijke aanduiding voor inhoud 2">
            <a:extLst>
              <a:ext uri="{FF2B5EF4-FFF2-40B4-BE49-F238E27FC236}">
                <a16:creationId xmlns:a16="http://schemas.microsoft.com/office/drawing/2014/main" id="{526A65AF-4B31-4109-A090-B66F7676B76B}"/>
              </a:ext>
            </a:extLst>
          </p:cNvPr>
          <p:cNvSpPr>
            <a:spLocks noGrp="1"/>
          </p:cNvSpPr>
          <p:nvPr>
            <p:ph sz="half" idx="1"/>
          </p:nvPr>
        </p:nvSpPr>
        <p:spPr>
          <a:xfrm>
            <a:off x="838201" y="1553595"/>
            <a:ext cx="10075876" cy="4687814"/>
          </a:xfrm>
        </p:spPr>
        <p:txBody>
          <a:bodyPr/>
          <a:lstStyle/>
          <a:p>
            <a:r>
              <a:rPr lang="nl-BE" sz="2400" dirty="0">
                <a:effectLst/>
                <a:latin typeface="Calibri" panose="020F0502020204030204" pitchFamily="34" charset="0"/>
                <a:ea typeface="Calibri" panose="020F0502020204030204" pitchFamily="34" charset="0"/>
                <a:cs typeface="Times New Roman" panose="02020603050405020304" pitchFamily="18" charset="0"/>
              </a:rPr>
              <a:t>Tijdens de werkuren (7u tot 17u30) is de werfzone niet toegankelijk voor autoverkeer en fietsers.</a:t>
            </a:r>
          </a:p>
          <a:p>
            <a:r>
              <a:rPr lang="nl-BE" sz="2400" dirty="0">
                <a:effectLst/>
                <a:latin typeface="Calibri" panose="020F0502020204030204" pitchFamily="34" charset="0"/>
                <a:ea typeface="Calibri" panose="020F0502020204030204" pitchFamily="34" charset="0"/>
                <a:cs typeface="Times New Roman" panose="02020603050405020304" pitchFamily="18" charset="0"/>
              </a:rPr>
              <a:t>Te voet, van en naar de eigendommen binnen de werfzone, kan je door de werf </a:t>
            </a:r>
            <a:r>
              <a:rPr lang="nl-BE" sz="2400" u="sng" dirty="0">
                <a:effectLst/>
                <a:latin typeface="Calibri" panose="020F0502020204030204" pitchFamily="34" charset="0"/>
                <a:ea typeface="Calibri" panose="020F0502020204030204" pitchFamily="34" charset="0"/>
                <a:cs typeface="Times New Roman" panose="02020603050405020304" pitchFamily="18" charset="0"/>
              </a:rPr>
              <a:t>wandelen</a:t>
            </a:r>
            <a:r>
              <a:rPr lang="nl-BE" sz="2400" dirty="0">
                <a:effectLst/>
                <a:latin typeface="Calibri" panose="020F0502020204030204" pitchFamily="34" charset="0"/>
                <a:ea typeface="Calibri" panose="020F0502020204030204" pitchFamily="34" charset="0"/>
                <a:cs typeface="Times New Roman" panose="02020603050405020304" pitchFamily="18" charset="0"/>
              </a:rPr>
              <a:t>.</a:t>
            </a:r>
            <a:br>
              <a:rPr lang="nl-BE" sz="2400" dirty="0">
                <a:effectLst/>
                <a:latin typeface="Calibri" panose="020F0502020204030204" pitchFamily="34" charset="0"/>
                <a:ea typeface="Calibri" panose="020F0502020204030204" pitchFamily="34" charset="0"/>
                <a:cs typeface="Times New Roman" panose="02020603050405020304" pitchFamily="18" charset="0"/>
              </a:rPr>
            </a:br>
            <a:r>
              <a:rPr lang="nl-BE" sz="2400" dirty="0">
                <a:effectLst/>
                <a:latin typeface="Calibri" panose="020F0502020204030204" pitchFamily="34" charset="0"/>
                <a:ea typeface="Calibri" panose="020F0502020204030204" pitchFamily="34" charset="0"/>
                <a:cs typeface="Times New Roman" panose="02020603050405020304" pitchFamily="18" charset="0"/>
              </a:rPr>
              <a:t>Zorg hierbij dat de aannemer je heeft gezien! Maak oogcontact!</a:t>
            </a:r>
          </a:p>
          <a:p>
            <a:pPr>
              <a:lnSpc>
                <a:spcPct val="107000"/>
              </a:lnSpc>
            </a:pPr>
            <a:r>
              <a:rPr lang="nl-BE" sz="2400" dirty="0">
                <a:effectLst/>
                <a:latin typeface="Calibri" panose="020F0502020204030204" pitchFamily="34" charset="0"/>
                <a:ea typeface="Calibri" panose="020F0502020204030204" pitchFamily="34" charset="0"/>
                <a:cs typeface="Times New Roman" panose="02020603050405020304" pitchFamily="18" charset="0"/>
              </a:rPr>
              <a:t>Parkeren in de werfzone is niet toegelaten.</a:t>
            </a:r>
          </a:p>
          <a:p>
            <a:pPr>
              <a:lnSpc>
                <a:spcPct val="107000"/>
              </a:lnSpc>
              <a:spcAft>
                <a:spcPts val="800"/>
              </a:spcAft>
            </a:pPr>
            <a:r>
              <a:rPr lang="nl-BE" sz="2400" dirty="0">
                <a:effectLst/>
                <a:latin typeface="Calibri" panose="020F0502020204030204" pitchFamily="34" charset="0"/>
                <a:ea typeface="Calibri" panose="020F0502020204030204" pitchFamily="34" charset="0"/>
                <a:cs typeface="Times New Roman" panose="02020603050405020304" pitchFamily="18" charset="0"/>
              </a:rPr>
              <a:t>Het betreden van de werf met de wagen na 17u30 is op eigen risico (enkel aangelanden!)</a:t>
            </a:r>
          </a:p>
          <a:p>
            <a:r>
              <a:rPr lang="nl-BE" sz="2400" dirty="0">
                <a:effectLst/>
                <a:latin typeface="Calibri" panose="020F0502020204030204" pitchFamily="34" charset="0"/>
                <a:ea typeface="Calibri" panose="020F0502020204030204" pitchFamily="34" charset="0"/>
                <a:cs typeface="Times New Roman" panose="02020603050405020304" pitchFamily="18" charset="0"/>
              </a:rPr>
              <a:t>Tijdens de werken zullen er periodes zijn waarbij er mogelijks geen toegang zal zijn tot uw eigendom (</a:t>
            </a:r>
            <a:r>
              <a:rPr lang="nl-BE" sz="2400" dirty="0" err="1">
                <a:effectLst/>
                <a:latin typeface="Calibri" panose="020F0502020204030204" pitchFamily="34" charset="0"/>
                <a:ea typeface="Calibri" panose="020F0502020204030204" pitchFamily="34" charset="0"/>
                <a:cs typeface="Times New Roman" panose="02020603050405020304" pitchFamily="18" charset="0"/>
              </a:rPr>
              <a:t>bvb</a:t>
            </a:r>
            <a:r>
              <a:rPr lang="nl-BE" sz="2400" dirty="0">
                <a:effectLst/>
                <a:latin typeface="Calibri" panose="020F0502020204030204" pitchFamily="34" charset="0"/>
                <a:ea typeface="Calibri" panose="020F0502020204030204" pitchFamily="34" charset="0"/>
                <a:cs typeface="Times New Roman" panose="02020603050405020304" pitchFamily="18" charset="0"/>
              </a:rPr>
              <a:t> tijdens rioleringswerken). De aannemer zal u daarover telkens op voorhand verwittigen.</a:t>
            </a:r>
          </a:p>
          <a:p>
            <a:pPr marL="0" indent="0">
              <a:buNone/>
            </a:pPr>
            <a:endParaRPr lang="nl-BE" sz="2400" dirty="0"/>
          </a:p>
        </p:txBody>
      </p:sp>
      <p:pic>
        <p:nvPicPr>
          <p:cNvPr id="5" name="Afbeelding 11">
            <a:extLst>
              <a:ext uri="{FF2B5EF4-FFF2-40B4-BE49-F238E27FC236}">
                <a16:creationId xmlns:a16="http://schemas.microsoft.com/office/drawing/2014/main" id="{57CEB4C6-1BC9-622C-FBE0-70E31DD8B0A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012218" y="6000357"/>
            <a:ext cx="1567979" cy="673152"/>
          </a:xfrm>
          <a:prstGeom prst="rect">
            <a:avLst/>
          </a:prstGeom>
        </p:spPr>
      </p:pic>
    </p:spTree>
    <p:extLst>
      <p:ext uri="{BB962C8B-B14F-4D97-AF65-F5344CB8AC3E}">
        <p14:creationId xmlns:p14="http://schemas.microsoft.com/office/powerpoint/2010/main" val="1888897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098F2-24F8-47DC-B423-64838026FE48}"/>
              </a:ext>
            </a:extLst>
          </p:cNvPr>
          <p:cNvSpPr>
            <a:spLocks noGrp="1"/>
          </p:cNvSpPr>
          <p:nvPr>
            <p:ph type="title"/>
          </p:nvPr>
        </p:nvSpPr>
        <p:spPr/>
        <p:txBody>
          <a:bodyPr/>
          <a:lstStyle/>
          <a:p>
            <a:r>
              <a:rPr lang="nl-BE" dirty="0"/>
              <a:t>Enkele afspraken</a:t>
            </a:r>
          </a:p>
        </p:txBody>
      </p:sp>
      <p:sp>
        <p:nvSpPr>
          <p:cNvPr id="3" name="Tijdelijke aanduiding voor inhoud 2">
            <a:extLst>
              <a:ext uri="{FF2B5EF4-FFF2-40B4-BE49-F238E27FC236}">
                <a16:creationId xmlns:a16="http://schemas.microsoft.com/office/drawing/2014/main" id="{526A65AF-4B31-4109-A090-B66F7676B76B}"/>
              </a:ext>
            </a:extLst>
          </p:cNvPr>
          <p:cNvSpPr>
            <a:spLocks noGrp="1"/>
          </p:cNvSpPr>
          <p:nvPr>
            <p:ph sz="half" idx="1"/>
          </p:nvPr>
        </p:nvSpPr>
        <p:spPr>
          <a:xfrm>
            <a:off x="838201" y="1553594"/>
            <a:ext cx="10075876" cy="4842763"/>
          </a:xfrm>
        </p:spPr>
        <p:txBody>
          <a:bodyPr lIns="91440" tIns="45720" rIns="91440" bIns="45720" anchor="t"/>
          <a:lstStyle/>
          <a:p>
            <a:pPr marL="228600" indent="-228600">
              <a:lnSpc>
                <a:spcPct val="107000"/>
              </a:lnSpc>
            </a:pPr>
            <a:r>
              <a:rPr lang="nl-BE" sz="2400" dirty="0">
                <a:effectLst/>
                <a:latin typeface="Calibri" panose="020F0502020204030204" pitchFamily="34" charset="0"/>
                <a:ea typeface="Calibri" panose="020F0502020204030204" pitchFamily="34" charset="0"/>
                <a:cs typeface="Times New Roman" panose="02020603050405020304" pitchFamily="18" charset="0"/>
              </a:rPr>
              <a:t>Werken, verhuis of speciale levering?</a:t>
            </a:r>
            <a:br>
              <a:rPr lang="nl-BE" sz="2400" dirty="0">
                <a:effectLst/>
                <a:latin typeface="Calibri" panose="020F0502020204030204" pitchFamily="34" charset="0"/>
                <a:ea typeface="Calibri" panose="020F0502020204030204" pitchFamily="34" charset="0"/>
                <a:cs typeface="Times New Roman" panose="02020603050405020304" pitchFamily="18" charset="0"/>
              </a:rPr>
            </a:br>
            <a:r>
              <a:rPr lang="nl-BE" sz="2400" dirty="0">
                <a:effectLst/>
                <a:latin typeface="Calibri" panose="020F0502020204030204" pitchFamily="34" charset="0"/>
                <a:ea typeface="Calibri" panose="020F0502020204030204" pitchFamily="34" charset="0"/>
                <a:cs typeface="Times New Roman" panose="02020603050405020304" pitchFamily="18" charset="0"/>
              </a:rPr>
              <a:t>Laat ons weten of je eigen werken, een verhuis plant of een speciale levering voorziet? Zo kunnen we afspraken maken met de aannemer om dit zo vlot mogelijk te laten verlopen.</a:t>
            </a:r>
            <a:endParaRPr lang="en-US" dirty="0"/>
          </a:p>
          <a:p>
            <a:pPr marL="228600" indent="-228600">
              <a:lnSpc>
                <a:spcPct val="107000"/>
              </a:lnSpc>
            </a:pPr>
            <a:r>
              <a:rPr lang="nl-BE" sz="2400" dirty="0">
                <a:effectLst/>
                <a:latin typeface="Calibri"/>
                <a:ea typeface="Calibri"/>
                <a:cs typeface="Times New Roman"/>
              </a:rPr>
              <a:t>Ter plaatse kan je steeds de werfleiding (witte </a:t>
            </a:r>
            <a:r>
              <a:rPr lang="nl-BE" sz="2400" dirty="0">
                <a:latin typeface="Calibri"/>
                <a:ea typeface="Calibri"/>
                <a:cs typeface="Times New Roman"/>
              </a:rPr>
              <a:t>helm</a:t>
            </a:r>
            <a:r>
              <a:rPr lang="nl-BE" sz="2400" dirty="0">
                <a:effectLst/>
                <a:latin typeface="Calibri"/>
                <a:ea typeface="Calibri"/>
                <a:cs typeface="Times New Roman"/>
              </a:rPr>
              <a:t>) aanspreken. Bij de arbeiders van de aannemer (</a:t>
            </a:r>
            <a:r>
              <a:rPr lang="nl-BE" sz="2400" dirty="0">
                <a:latin typeface="Calibri"/>
                <a:ea typeface="Calibri"/>
                <a:cs typeface="Times New Roman"/>
              </a:rPr>
              <a:t>groene</a:t>
            </a:r>
            <a:r>
              <a:rPr lang="nl-BE" sz="2400" dirty="0">
                <a:effectLst/>
                <a:latin typeface="Calibri"/>
                <a:ea typeface="Calibri"/>
                <a:cs typeface="Times New Roman"/>
              </a:rPr>
              <a:t> helm) kan je niet terecht voor informatie.</a:t>
            </a:r>
          </a:p>
          <a:p>
            <a:pPr marL="228600" indent="-228600"/>
            <a:r>
              <a:rPr lang="nl-BE" sz="2400" dirty="0">
                <a:latin typeface="Calibri"/>
                <a:ea typeface="Calibri"/>
                <a:cs typeface="Times New Roman"/>
              </a:rPr>
              <a:t>Hinder voor jouw handelszaak?</a:t>
            </a:r>
            <a:br>
              <a:rPr lang="nl-BE" sz="2400" dirty="0">
                <a:latin typeface="Calibri" panose="020F0502020204030204" pitchFamily="34" charset="0"/>
                <a:cs typeface="Times New Roman" panose="02020603050405020304" pitchFamily="18" charset="0"/>
              </a:rPr>
            </a:br>
            <a:r>
              <a:rPr lang="nl-BE" sz="2400" dirty="0"/>
              <a:t>Hinder- en sluitingspremie</a:t>
            </a:r>
            <a:br>
              <a:rPr lang="nl-BE" sz="2400" dirty="0"/>
            </a:br>
            <a:r>
              <a:rPr lang="nl-NL" sz="2400" b="1" dirty="0">
                <a:solidFill>
                  <a:srgbClr val="284377"/>
                </a:solidFill>
                <a:cs typeface="Arial"/>
                <a:hlinkClick r:id="rId2"/>
              </a:rPr>
              <a:t>www.vlaio.be/hinderpremie</a:t>
            </a:r>
            <a:br>
              <a:rPr lang="nl-NL" sz="2400" dirty="0">
                <a:cs typeface="Arial" panose="020B0604020202020204" pitchFamily="34" charset="0"/>
              </a:rPr>
            </a:br>
            <a:r>
              <a:rPr lang="nl-NL" sz="2400" b="1" dirty="0">
                <a:solidFill>
                  <a:srgbClr val="284377"/>
                </a:solidFill>
                <a:cs typeface="Arial"/>
                <a:hlinkClick r:id="rId3"/>
              </a:rPr>
              <a:t>w</a:t>
            </a:r>
            <a:r>
              <a:rPr lang="nl-BE" sz="2400" b="1" dirty="0">
                <a:solidFill>
                  <a:srgbClr val="284377"/>
                </a:solidFill>
                <a:cs typeface="Arial"/>
                <a:hlinkClick r:id="rId3"/>
              </a:rPr>
              <a:t>ww.kortrijk.be/onderneeminkortrijk/hinderwegenwerken</a:t>
            </a:r>
            <a:endParaRPr lang="nl-BE" sz="2400" b="1" dirty="0">
              <a:solidFill>
                <a:srgbClr val="284377"/>
              </a:solidFill>
              <a:ea typeface="Calibri" panose="020F0502020204030204"/>
              <a:cs typeface="Arial"/>
            </a:endParaRPr>
          </a:p>
          <a:p>
            <a:pPr marL="228600" indent="-228600">
              <a:lnSpc>
                <a:spcPct val="107000"/>
              </a:lnSpc>
            </a:pPr>
            <a:endParaRPr lang="nl-BE" sz="2400" dirty="0">
              <a:ea typeface="Calibri" panose="020F0502020204030204"/>
              <a:cs typeface="Calibri" panose="020F0502020204030204"/>
            </a:endParaRPr>
          </a:p>
          <a:p>
            <a:pPr marL="228600" indent="-228600">
              <a:lnSpc>
                <a:spcPct val="107000"/>
              </a:lnSpc>
            </a:pPr>
            <a:endParaRPr lang="nl-BE"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BE" sz="2400" dirty="0"/>
          </a:p>
        </p:txBody>
      </p:sp>
      <p:pic>
        <p:nvPicPr>
          <p:cNvPr id="5" name="Afbeelding 11">
            <a:extLst>
              <a:ext uri="{FF2B5EF4-FFF2-40B4-BE49-F238E27FC236}">
                <a16:creationId xmlns:a16="http://schemas.microsoft.com/office/drawing/2014/main" id="{EC0F48F6-7600-C23F-84FD-E0F6E66BAE9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012218" y="6000357"/>
            <a:ext cx="1567979" cy="673152"/>
          </a:xfrm>
          <a:prstGeom prst="rect">
            <a:avLst/>
          </a:prstGeom>
        </p:spPr>
      </p:pic>
    </p:spTree>
    <p:extLst>
      <p:ext uri="{BB962C8B-B14F-4D97-AF65-F5344CB8AC3E}">
        <p14:creationId xmlns:p14="http://schemas.microsoft.com/office/powerpoint/2010/main" val="1497393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098F2-24F8-47DC-B423-64838026FE48}"/>
              </a:ext>
            </a:extLst>
          </p:cNvPr>
          <p:cNvSpPr>
            <a:spLocks noGrp="1"/>
          </p:cNvSpPr>
          <p:nvPr>
            <p:ph type="title"/>
          </p:nvPr>
        </p:nvSpPr>
        <p:spPr/>
        <p:txBody>
          <a:bodyPr/>
          <a:lstStyle/>
          <a:p>
            <a:r>
              <a:rPr lang="nl-BE" dirty="0"/>
              <a:t>Huisvuilophaling</a:t>
            </a:r>
          </a:p>
        </p:txBody>
      </p:sp>
      <p:sp>
        <p:nvSpPr>
          <p:cNvPr id="3" name="Tijdelijke aanduiding voor inhoud 2">
            <a:extLst>
              <a:ext uri="{FF2B5EF4-FFF2-40B4-BE49-F238E27FC236}">
                <a16:creationId xmlns:a16="http://schemas.microsoft.com/office/drawing/2014/main" id="{526A65AF-4B31-4109-A090-B66F7676B76B}"/>
              </a:ext>
            </a:extLst>
          </p:cNvPr>
          <p:cNvSpPr>
            <a:spLocks noGrp="1"/>
          </p:cNvSpPr>
          <p:nvPr>
            <p:ph sz="half" idx="1"/>
          </p:nvPr>
        </p:nvSpPr>
        <p:spPr>
          <a:xfrm>
            <a:off x="838201" y="1553595"/>
            <a:ext cx="10075876" cy="4687814"/>
          </a:xfrm>
        </p:spPr>
        <p:txBody>
          <a:bodyPr/>
          <a:lstStyle/>
          <a:p>
            <a:pPr>
              <a:lnSpc>
                <a:spcPct val="107000"/>
              </a:lnSpc>
            </a:pPr>
            <a:r>
              <a:rPr lang="nl-BE" sz="2400" dirty="0">
                <a:latin typeface="Calibri" panose="020F0502020204030204" pitchFamily="34" charset="0"/>
                <a:cs typeface="Times New Roman" panose="02020603050405020304" pitchFamily="18" charset="0"/>
              </a:rPr>
              <a:t>Huisvuilophaling</a:t>
            </a:r>
          </a:p>
          <a:p>
            <a:pPr marL="514344" indent="-285750">
              <a:lnSpc>
                <a:spcPct val="107000"/>
              </a:lnSpc>
            </a:pPr>
            <a:r>
              <a:rPr lang="nl-BE" sz="2400" dirty="0">
                <a:latin typeface="Calibri" panose="020F0502020204030204" pitchFamily="34" charset="0"/>
                <a:cs typeface="Times New Roman" panose="02020603050405020304" pitchFamily="18" charset="0"/>
              </a:rPr>
              <a:t>Afval dient door u buiten de werfzone geplaatst te worden.</a:t>
            </a:r>
          </a:p>
          <a:p>
            <a:pPr marL="514344" indent="-285750">
              <a:lnSpc>
                <a:spcPct val="107000"/>
              </a:lnSpc>
            </a:pPr>
            <a:r>
              <a:rPr lang="nl-BE" sz="2400" dirty="0">
                <a:latin typeface="Calibri" panose="020F0502020204030204" pitchFamily="34" charset="0"/>
                <a:cs typeface="Times New Roman" panose="02020603050405020304" pitchFamily="18" charset="0"/>
              </a:rPr>
              <a:t>Hulpbehoevenden kunnen de dag voor de </a:t>
            </a:r>
            <a:r>
              <a:rPr lang="nl-BE" sz="2400" dirty="0" err="1">
                <a:latin typeface="Calibri" panose="020F0502020204030204" pitchFamily="34" charset="0"/>
                <a:cs typeface="Times New Roman" panose="02020603050405020304" pitchFamily="18" charset="0"/>
              </a:rPr>
              <a:t>ophaling</a:t>
            </a:r>
            <a:r>
              <a:rPr lang="nl-BE" sz="2400" dirty="0">
                <a:latin typeface="Calibri" panose="020F0502020204030204" pitchFamily="34" charset="0"/>
                <a:cs typeface="Times New Roman" panose="02020603050405020304" pitchFamily="18" charset="0"/>
              </a:rPr>
              <a:t> hulp vragen aan de aannemer.</a:t>
            </a:r>
          </a:p>
        </p:txBody>
      </p:sp>
      <p:pic>
        <p:nvPicPr>
          <p:cNvPr id="5" name="Afbeelding 11">
            <a:extLst>
              <a:ext uri="{FF2B5EF4-FFF2-40B4-BE49-F238E27FC236}">
                <a16:creationId xmlns:a16="http://schemas.microsoft.com/office/drawing/2014/main" id="{A5E482DD-42EB-1099-D453-8FC276CDF96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012218" y="6000357"/>
            <a:ext cx="1567979" cy="673152"/>
          </a:xfrm>
          <a:prstGeom prst="rect">
            <a:avLst/>
          </a:prstGeom>
        </p:spPr>
      </p:pic>
    </p:spTree>
    <p:extLst>
      <p:ext uri="{BB962C8B-B14F-4D97-AF65-F5344CB8AC3E}">
        <p14:creationId xmlns:p14="http://schemas.microsoft.com/office/powerpoint/2010/main" val="2167063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098F2-24F8-47DC-B423-64838026FE48}"/>
              </a:ext>
            </a:extLst>
          </p:cNvPr>
          <p:cNvSpPr>
            <a:spLocks noGrp="1"/>
          </p:cNvSpPr>
          <p:nvPr>
            <p:ph type="title"/>
          </p:nvPr>
        </p:nvSpPr>
        <p:spPr/>
        <p:txBody>
          <a:bodyPr/>
          <a:lstStyle/>
          <a:p>
            <a:r>
              <a:rPr lang="nl-BE" dirty="0"/>
              <a:t>Afkoppelingen private woningen</a:t>
            </a:r>
          </a:p>
        </p:txBody>
      </p:sp>
      <p:sp>
        <p:nvSpPr>
          <p:cNvPr id="3" name="Tijdelijke aanduiding voor inhoud 2">
            <a:extLst>
              <a:ext uri="{FF2B5EF4-FFF2-40B4-BE49-F238E27FC236}">
                <a16:creationId xmlns:a16="http://schemas.microsoft.com/office/drawing/2014/main" id="{526A65AF-4B31-4109-A090-B66F7676B76B}"/>
              </a:ext>
            </a:extLst>
          </p:cNvPr>
          <p:cNvSpPr>
            <a:spLocks noGrp="1"/>
          </p:cNvSpPr>
          <p:nvPr>
            <p:ph sz="half" idx="1"/>
          </p:nvPr>
        </p:nvSpPr>
        <p:spPr>
          <a:xfrm>
            <a:off x="838201" y="1553595"/>
            <a:ext cx="10075876" cy="4687814"/>
          </a:xfrm>
        </p:spPr>
        <p:txBody>
          <a:bodyPr lIns="91440" tIns="45720" rIns="91440" bIns="45720" anchor="t"/>
          <a:lstStyle/>
          <a:p>
            <a:pPr marL="228600" indent="-228600"/>
            <a:r>
              <a:rPr lang="nl-BE" dirty="0"/>
              <a:t>Afkoppelingsdossier werden opgemaakt door studiebureau VDB (Opwijk)</a:t>
            </a:r>
            <a:endParaRPr lang="en-US"/>
          </a:p>
          <a:p>
            <a:pPr marL="228600" indent="-228600"/>
            <a:endParaRPr lang="nl-BE" dirty="0">
              <a:ea typeface="Calibri" panose="020F0502020204030204"/>
              <a:cs typeface="Calibri" panose="020F0502020204030204"/>
            </a:endParaRPr>
          </a:p>
          <a:p>
            <a:pPr marL="228600" indent="-228600"/>
            <a:r>
              <a:rPr lang="nl-BE" dirty="0"/>
              <a:t>Nog geen afspraak voor een plaatsbezoek?</a:t>
            </a:r>
            <a:endParaRPr lang="nl-BE" dirty="0">
              <a:ea typeface="Calibri" panose="020F0502020204030204"/>
              <a:cs typeface="Calibri" panose="020F0502020204030204"/>
            </a:endParaRPr>
          </a:p>
          <a:p>
            <a:pPr marL="0" indent="0">
              <a:buNone/>
            </a:pPr>
            <a:r>
              <a:rPr lang="en-US" dirty="0"/>
              <a:t>	</a:t>
            </a:r>
            <a:r>
              <a:rPr lang="en-US" sz="2400" dirty="0">
                <a:hlinkClick r:id="rId2"/>
              </a:rPr>
              <a:t>afspraak@vdb-studiebureau.be</a:t>
            </a:r>
            <a:r>
              <a:rPr lang="en-US" sz="2400" dirty="0"/>
              <a:t> of 052 69 60 60</a:t>
            </a:r>
            <a:endParaRPr lang="nl-BE" sz="2400" dirty="0"/>
          </a:p>
          <a:p>
            <a:pPr marL="0" indent="0">
              <a:buNone/>
            </a:pPr>
            <a:endParaRPr lang="nl-BE" dirty="0"/>
          </a:p>
          <a:p>
            <a:pPr marL="228600" indent="-228600"/>
            <a:r>
              <a:rPr lang="nl-BE" dirty="0"/>
              <a:t>Uitvoeren: max. 1 jaar na het afwerken van de riolerings- en wegeniswerken (keuring aan te vragen)</a:t>
            </a:r>
            <a:endParaRPr lang="nl-BE" dirty="0">
              <a:ea typeface="Calibri" panose="020F0502020204030204"/>
              <a:cs typeface="Calibri" panose="020F0502020204030204"/>
            </a:endParaRPr>
          </a:p>
          <a:p>
            <a:pPr marL="228600" indent="-228600"/>
            <a:endParaRPr lang="nl-BE" dirty="0">
              <a:ea typeface="Calibri" panose="020F0502020204030204"/>
              <a:cs typeface="Calibri" panose="020F0502020204030204"/>
            </a:endParaRPr>
          </a:p>
          <a:p>
            <a:pPr marL="228600" indent="-228600"/>
            <a:r>
              <a:rPr lang="nl-BE" dirty="0"/>
              <a:t>Meer info: </a:t>
            </a:r>
            <a:r>
              <a:rPr lang="nl-BE" dirty="0">
                <a:hlinkClick r:id="rId3"/>
              </a:rPr>
              <a:t>www.kortrijk.be/afkoppelen</a:t>
            </a:r>
            <a:endParaRPr lang="nl-BE" dirty="0">
              <a:ea typeface="Calibri" panose="020F0502020204030204"/>
              <a:cs typeface="Calibri" panose="020F0502020204030204"/>
            </a:endParaRPr>
          </a:p>
          <a:p>
            <a:pPr marL="0" indent="0">
              <a:buNone/>
            </a:pPr>
            <a:endParaRPr lang="nl-BE" dirty="0"/>
          </a:p>
        </p:txBody>
      </p:sp>
      <p:pic>
        <p:nvPicPr>
          <p:cNvPr id="5" name="Afbeelding 11">
            <a:extLst>
              <a:ext uri="{FF2B5EF4-FFF2-40B4-BE49-F238E27FC236}">
                <a16:creationId xmlns:a16="http://schemas.microsoft.com/office/drawing/2014/main" id="{05CF6115-1A14-91BB-50C5-547E415DA62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012218" y="6000357"/>
            <a:ext cx="1567979" cy="673152"/>
          </a:xfrm>
          <a:prstGeom prst="rect">
            <a:avLst/>
          </a:prstGeom>
        </p:spPr>
      </p:pic>
    </p:spTree>
    <p:extLst>
      <p:ext uri="{BB962C8B-B14F-4D97-AF65-F5344CB8AC3E}">
        <p14:creationId xmlns:p14="http://schemas.microsoft.com/office/powerpoint/2010/main" val="4132875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19EF9991-6AE1-225E-37CD-8AA4043966CC}"/>
              </a:ext>
            </a:extLst>
          </p:cNvPr>
          <p:cNvSpPr txBox="1">
            <a:spLocks/>
          </p:cNvSpPr>
          <p:nvPr/>
        </p:nvSpPr>
        <p:spPr>
          <a:xfrm>
            <a:off x="141401" y="161521"/>
            <a:ext cx="11953321" cy="1714413"/>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7200" b="1" kern="1200">
                <a:solidFill>
                  <a:schemeClr val="bg1"/>
                </a:solidFill>
                <a:latin typeface="+mn-lt"/>
                <a:ea typeface="+mj-ea"/>
                <a:cs typeface="+mj-cs"/>
              </a:defRPr>
            </a:lvl1pPr>
          </a:lstStyle>
          <a:p>
            <a:pPr algn="ctr"/>
            <a:r>
              <a:rPr lang="nl-BE" sz="6000" dirty="0">
                <a:solidFill>
                  <a:schemeClr val="tx1"/>
                </a:solidFill>
              </a:rPr>
              <a:t>Heraanleg </a:t>
            </a:r>
            <a:r>
              <a:rPr lang="nl-BE" sz="3600" dirty="0">
                <a:solidFill>
                  <a:schemeClr val="tx1"/>
                </a:solidFill>
              </a:rPr>
              <a:t>van</a:t>
            </a:r>
          </a:p>
          <a:p>
            <a:pPr algn="ctr"/>
            <a:r>
              <a:rPr lang="nl-BE" sz="6000" dirty="0">
                <a:solidFill>
                  <a:schemeClr val="tx1"/>
                </a:solidFill>
              </a:rPr>
              <a:t>Bergstraat</a:t>
            </a:r>
            <a:r>
              <a:rPr lang="nl-BE" sz="3600" dirty="0">
                <a:solidFill>
                  <a:schemeClr val="tx1"/>
                </a:solidFill>
              </a:rPr>
              <a:t> en </a:t>
            </a:r>
            <a:r>
              <a:rPr lang="nl-BE" sz="6000" dirty="0">
                <a:solidFill>
                  <a:schemeClr val="tx1"/>
                </a:solidFill>
              </a:rPr>
              <a:t>Knokstraat</a:t>
            </a:r>
          </a:p>
        </p:txBody>
      </p:sp>
      <p:graphicFrame>
        <p:nvGraphicFramePr>
          <p:cNvPr id="5" name="Tabel 5">
            <a:extLst>
              <a:ext uri="{FF2B5EF4-FFF2-40B4-BE49-F238E27FC236}">
                <a16:creationId xmlns:a16="http://schemas.microsoft.com/office/drawing/2014/main" id="{950A966B-D39B-4EBD-3641-90B4F8D62F1F}"/>
              </a:ext>
            </a:extLst>
          </p:cNvPr>
          <p:cNvGraphicFramePr>
            <a:graphicFrameLocks noGrp="1"/>
          </p:cNvGraphicFramePr>
          <p:nvPr>
            <p:extLst>
              <p:ext uri="{D42A27DB-BD31-4B8C-83A1-F6EECF244321}">
                <p14:modId xmlns:p14="http://schemas.microsoft.com/office/powerpoint/2010/main" val="3163303677"/>
              </p:ext>
            </p:extLst>
          </p:nvPr>
        </p:nvGraphicFramePr>
        <p:xfrm>
          <a:off x="2552019" y="2407763"/>
          <a:ext cx="7950044" cy="3340989"/>
        </p:xfrm>
        <a:graphic>
          <a:graphicData uri="http://schemas.openxmlformats.org/drawingml/2006/table">
            <a:tbl>
              <a:tblPr firstRow="1" bandRow="1">
                <a:tableStyleId>{2D5ABB26-0587-4C30-8999-92F81FD0307C}</a:tableStyleId>
              </a:tblPr>
              <a:tblGrid>
                <a:gridCol w="3975022">
                  <a:extLst>
                    <a:ext uri="{9D8B030D-6E8A-4147-A177-3AD203B41FA5}">
                      <a16:colId xmlns:a16="http://schemas.microsoft.com/office/drawing/2014/main" val="4083643701"/>
                    </a:ext>
                  </a:extLst>
                </a:gridCol>
                <a:gridCol w="3975022">
                  <a:extLst>
                    <a:ext uri="{9D8B030D-6E8A-4147-A177-3AD203B41FA5}">
                      <a16:colId xmlns:a16="http://schemas.microsoft.com/office/drawing/2014/main" val="3117710598"/>
                    </a:ext>
                  </a:extLst>
                </a:gridCol>
              </a:tblGrid>
              <a:tr h="370840">
                <a:tc>
                  <a:txBody>
                    <a:bodyPr/>
                    <a:lstStyle/>
                    <a:p>
                      <a:pPr marL="285750" indent="-285750">
                        <a:lnSpc>
                          <a:spcPct val="150000"/>
                        </a:lnSpc>
                        <a:buFont typeface="Arial" panose="020B0604020202020204" pitchFamily="34" charset="0"/>
                        <a:buChar char="•"/>
                      </a:pPr>
                      <a:r>
                        <a:rPr lang="nl-BE" sz="1800" b="1" dirty="0">
                          <a:solidFill>
                            <a:schemeClr val="tx1"/>
                          </a:solidFill>
                        </a:rPr>
                        <a:t>Verwelkoming</a:t>
                      </a:r>
                    </a:p>
                    <a:p>
                      <a:pPr marL="285750" indent="-285750">
                        <a:lnSpc>
                          <a:spcPct val="150000"/>
                        </a:lnSpc>
                        <a:buFont typeface="Arial" panose="020B0604020202020204" pitchFamily="34" charset="0"/>
                        <a:buChar char="•"/>
                      </a:pPr>
                      <a:r>
                        <a:rPr lang="nl-BE" sz="1800" b="1" dirty="0">
                          <a:solidFill>
                            <a:schemeClr val="tx1"/>
                          </a:solidFill>
                        </a:rPr>
                        <a:t>Aanleiding werken</a:t>
                      </a:r>
                    </a:p>
                    <a:p>
                      <a:pPr marL="285750" indent="-285750">
                        <a:lnSpc>
                          <a:spcPct val="150000"/>
                        </a:lnSpc>
                        <a:buFont typeface="Arial" panose="020B0604020202020204" pitchFamily="34" charset="0"/>
                        <a:buChar char="•"/>
                      </a:pPr>
                      <a:r>
                        <a:rPr lang="nl-BE" sz="1800" b="1" dirty="0">
                          <a:solidFill>
                            <a:schemeClr val="tx1"/>
                          </a:solidFill>
                        </a:rPr>
                        <a:t>Plannen</a:t>
                      </a:r>
                    </a:p>
                    <a:p>
                      <a:pPr marL="285750" marR="0" lvl="0" indent="-285750" algn="l">
                        <a:lnSpc>
                          <a:spcPct val="150000"/>
                        </a:lnSpc>
                        <a:spcBef>
                          <a:spcPts val="0"/>
                        </a:spcBef>
                        <a:spcAft>
                          <a:spcPts val="0"/>
                        </a:spcAft>
                        <a:buClr>
                          <a:srgbClr val="000000"/>
                        </a:buClr>
                        <a:buFont typeface="Arial,Sans-Serif" panose="020B0604020202020204" pitchFamily="34" charset="0"/>
                        <a:buChar char="•"/>
                      </a:pPr>
                      <a:r>
                        <a:rPr lang="nl-BE" sz="1800" b="1" i="0" u="none" strike="noStrike" noProof="0" dirty="0">
                          <a:solidFill>
                            <a:schemeClr val="tx1"/>
                          </a:solidFill>
                          <a:latin typeface="Calibri"/>
                        </a:rPr>
                        <a:t>Partners</a:t>
                      </a:r>
                      <a:endParaRPr lang="nl-BE" sz="1800" b="0" i="0" u="none" strike="noStrike" noProof="0" dirty="0">
                        <a:solidFill>
                          <a:srgbClr val="000000"/>
                        </a:solidFill>
                        <a:latin typeface="Calibri"/>
                      </a:endParaRPr>
                    </a:p>
                    <a:p>
                      <a:pPr marL="285750" indent="-285750">
                        <a:lnSpc>
                          <a:spcPct val="150000"/>
                        </a:lnSpc>
                        <a:buFont typeface="Arial" panose="020B0604020202020204" pitchFamily="34" charset="0"/>
                        <a:buChar char="•"/>
                      </a:pPr>
                      <a:r>
                        <a:rPr lang="nl-BE" sz="1800" b="1" dirty="0">
                          <a:solidFill>
                            <a:schemeClr val="tx1"/>
                          </a:solidFill>
                        </a:rPr>
                        <a:t>Fasering werken</a:t>
                      </a:r>
                    </a:p>
                    <a:p>
                      <a:pPr marL="285750" indent="-285750">
                        <a:lnSpc>
                          <a:spcPct val="150000"/>
                        </a:lnSpc>
                        <a:buFont typeface="Arial" panose="020B0604020202020204" pitchFamily="34" charset="0"/>
                        <a:buChar char="•"/>
                      </a:pPr>
                      <a:r>
                        <a:rPr lang="nl-BE" sz="1800" b="1" dirty="0">
                          <a:solidFill>
                            <a:schemeClr val="tx1"/>
                          </a:solidFill>
                        </a:rPr>
                        <a:t>Verloop werken</a:t>
                      </a:r>
                    </a:p>
                    <a:p>
                      <a:pPr marL="285750" indent="-285750" algn="l" defTabSz="914424" rtl="0" eaLnBrk="1" latinLnBrk="0" hangingPunct="1">
                        <a:lnSpc>
                          <a:spcPct val="150000"/>
                        </a:lnSpc>
                        <a:buFont typeface="Arial" panose="020B0604020202020204" pitchFamily="34" charset="0"/>
                        <a:buChar char="•"/>
                      </a:pPr>
                      <a:r>
                        <a:rPr lang="nl-BE" sz="1800" b="1" kern="1200" dirty="0">
                          <a:solidFill>
                            <a:schemeClr val="tx1"/>
                          </a:solidFill>
                          <a:latin typeface="+mn-lt"/>
                          <a:ea typeface="+mn-ea"/>
                          <a:cs typeface="+mn-cs"/>
                        </a:rPr>
                        <a:t>Veiligheid op de werf</a:t>
                      </a:r>
                    </a:p>
                    <a:p>
                      <a:pPr marL="285750" marR="0" lvl="0" indent="-285750" algn="l" defTabSz="914424"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nl-BE" b="1" dirty="0"/>
                    </a:p>
                  </a:txBody>
                  <a:tcPr/>
                </a:tc>
                <a:tc>
                  <a:txBody>
                    <a:bodyPr/>
                    <a:lstStyle/>
                    <a:p>
                      <a:pPr marL="285750" marR="0" lvl="0" indent="-285750" algn="l" rtl="0" eaLnBrk="1" fontAlgn="auto" latinLnBrk="0" hangingPunct="1">
                        <a:lnSpc>
                          <a:spcPct val="150000"/>
                        </a:lnSpc>
                        <a:spcBef>
                          <a:spcPts val="0"/>
                        </a:spcBef>
                        <a:spcAft>
                          <a:spcPts val="0"/>
                        </a:spcAft>
                        <a:buClrTx/>
                        <a:buSzTx/>
                        <a:buFont typeface="Arial" panose="020B0604020202020204" pitchFamily="34" charset="0"/>
                        <a:buChar char="•"/>
                      </a:pPr>
                      <a:r>
                        <a:rPr lang="nl-BE" sz="1800" b="1" kern="1200" dirty="0">
                          <a:solidFill>
                            <a:schemeClr val="tx1"/>
                          </a:solidFill>
                          <a:latin typeface="+mn-lt"/>
                          <a:ea typeface="+mn-ea"/>
                          <a:cs typeface="+mn-cs"/>
                        </a:rPr>
                        <a:t>Enkele afspraken</a:t>
                      </a:r>
                    </a:p>
                    <a:p>
                      <a:pPr marL="285750" marR="0" lvl="0" indent="-285750" algn="l" defTabSz="914424">
                        <a:lnSpc>
                          <a:spcPct val="150000"/>
                        </a:lnSpc>
                        <a:spcBef>
                          <a:spcPts val="0"/>
                        </a:spcBef>
                        <a:spcAft>
                          <a:spcPts val="0"/>
                        </a:spcAft>
                        <a:buClrTx/>
                        <a:buSzTx/>
                        <a:buFont typeface="Arial" panose="020B0604020202020204" pitchFamily="34" charset="0"/>
                        <a:buChar char="•"/>
                        <a:tabLst/>
                        <a:defRPr/>
                      </a:pPr>
                      <a:r>
                        <a:rPr lang="nl-BE" sz="1800" b="1" kern="1200" dirty="0">
                          <a:solidFill>
                            <a:schemeClr val="tx1"/>
                          </a:solidFill>
                          <a:latin typeface="+mn-lt"/>
                          <a:ea typeface="+mn-ea"/>
                          <a:cs typeface="+mn-cs"/>
                        </a:rPr>
                        <a:t>Huisvuilophaling</a:t>
                      </a:r>
                    </a:p>
                    <a:p>
                      <a:pPr marL="285750" indent="-285750">
                        <a:lnSpc>
                          <a:spcPct val="150000"/>
                        </a:lnSpc>
                        <a:buFont typeface="Arial" panose="020B0604020202020204" pitchFamily="34" charset="0"/>
                        <a:buChar char="•"/>
                      </a:pPr>
                      <a:r>
                        <a:rPr lang="nl-BE" sz="1800" b="1" dirty="0">
                          <a:solidFill>
                            <a:schemeClr val="tx1"/>
                          </a:solidFill>
                        </a:rPr>
                        <a:t>Omleidingen</a:t>
                      </a:r>
                    </a:p>
                    <a:p>
                      <a:pPr marL="285750" indent="-285750">
                        <a:lnSpc>
                          <a:spcPct val="150000"/>
                        </a:lnSpc>
                        <a:buFont typeface="Arial" panose="020B0604020202020204" pitchFamily="34" charset="0"/>
                        <a:buChar char="•"/>
                      </a:pPr>
                      <a:r>
                        <a:rPr lang="nl-BE" sz="1800" b="1" dirty="0">
                          <a:solidFill>
                            <a:schemeClr val="tx1"/>
                          </a:solidFill>
                        </a:rPr>
                        <a:t>Afkoppeling private woningen</a:t>
                      </a:r>
                    </a:p>
                    <a:p>
                      <a:pPr marL="285750" indent="-285750">
                        <a:lnSpc>
                          <a:spcPct val="150000"/>
                        </a:lnSpc>
                        <a:buFont typeface="Arial" panose="020B0604020202020204" pitchFamily="34" charset="0"/>
                        <a:buChar char="•"/>
                      </a:pPr>
                      <a:r>
                        <a:rPr lang="nl-BE" sz="1800" b="1" dirty="0">
                          <a:solidFill>
                            <a:schemeClr val="tx1"/>
                          </a:solidFill>
                        </a:rPr>
                        <a:t>Geveltuintje?</a:t>
                      </a:r>
                    </a:p>
                    <a:p>
                      <a:pPr marL="285750" marR="0" lvl="0" indent="-285750" algn="l" defTabSz="914424"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l-BE" sz="1800" b="1" dirty="0">
                          <a:solidFill>
                            <a:schemeClr val="tx1"/>
                          </a:solidFill>
                        </a:rPr>
                        <a:t>Communicatie over de werken</a:t>
                      </a:r>
                    </a:p>
                    <a:p>
                      <a:pPr marL="285750" indent="-285750">
                        <a:lnSpc>
                          <a:spcPct val="150000"/>
                        </a:lnSpc>
                        <a:buFont typeface="Arial" panose="020B0604020202020204" pitchFamily="34" charset="0"/>
                        <a:buChar char="•"/>
                      </a:pPr>
                      <a:r>
                        <a:rPr lang="nl-BE" sz="1800" b="1" dirty="0">
                          <a:solidFill>
                            <a:schemeClr val="tx1"/>
                          </a:solidFill>
                        </a:rPr>
                        <a:t>Vragen tijdens de werken</a:t>
                      </a:r>
                      <a:endParaRPr lang="nl-BE" b="1" dirty="0"/>
                    </a:p>
                  </a:txBody>
                  <a:tcPr/>
                </a:tc>
                <a:extLst>
                  <a:ext uri="{0D108BD9-81ED-4DB2-BD59-A6C34878D82A}">
                    <a16:rowId xmlns:a16="http://schemas.microsoft.com/office/drawing/2014/main" val="4191686048"/>
                  </a:ext>
                </a:extLst>
              </a:tr>
            </a:tbl>
          </a:graphicData>
        </a:graphic>
      </p:graphicFrame>
      <p:sp>
        <p:nvSpPr>
          <p:cNvPr id="10" name="Rechthoek: afgeronde hoeken 9">
            <a:extLst>
              <a:ext uri="{FF2B5EF4-FFF2-40B4-BE49-F238E27FC236}">
                <a16:creationId xmlns:a16="http://schemas.microsoft.com/office/drawing/2014/main" id="{C2BD5244-4104-6A0C-2188-F74128EAD454}"/>
              </a:ext>
            </a:extLst>
          </p:cNvPr>
          <p:cNvSpPr/>
          <p:nvPr/>
        </p:nvSpPr>
        <p:spPr>
          <a:xfrm>
            <a:off x="10804486" y="5417161"/>
            <a:ext cx="1719360" cy="1780525"/>
          </a:xfrm>
          <a:prstGeom prst="roundRect">
            <a:avLst>
              <a:gd name="adj" fmla="val 22972"/>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1" name="Afbeelding 10">
            <a:extLst>
              <a:ext uri="{FF2B5EF4-FFF2-40B4-BE49-F238E27FC236}">
                <a16:creationId xmlns:a16="http://schemas.microsoft.com/office/drawing/2014/main" id="{0FFF1648-F6D4-B84F-D126-8F9F8D9F3CD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155433" y="5654010"/>
            <a:ext cx="830319" cy="1029118"/>
          </a:xfrm>
          <a:prstGeom prst="rect">
            <a:avLst/>
          </a:prstGeom>
        </p:spPr>
      </p:pic>
      <p:pic>
        <p:nvPicPr>
          <p:cNvPr id="3" name="Afbeelding 11">
            <a:extLst>
              <a:ext uri="{FF2B5EF4-FFF2-40B4-BE49-F238E27FC236}">
                <a16:creationId xmlns:a16="http://schemas.microsoft.com/office/drawing/2014/main" id="{5084ACF1-4086-F053-2520-F156307DED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69318" y="5847957"/>
            <a:ext cx="1910879" cy="835077"/>
          </a:xfrm>
          <a:prstGeom prst="rect">
            <a:avLst/>
          </a:prstGeom>
        </p:spPr>
      </p:pic>
    </p:spTree>
    <p:extLst>
      <p:ext uri="{BB962C8B-B14F-4D97-AF65-F5344CB8AC3E}">
        <p14:creationId xmlns:p14="http://schemas.microsoft.com/office/powerpoint/2010/main" val="347437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239BE7E-CAF6-A9AB-6523-7DB2DAB5719B}"/>
              </a:ext>
            </a:extLst>
          </p:cNvPr>
          <p:cNvPicPr>
            <a:picLocks noChangeAspect="1"/>
          </p:cNvPicPr>
          <p:nvPr/>
        </p:nvPicPr>
        <p:blipFill>
          <a:blip r:embed="rId3"/>
          <a:stretch>
            <a:fillRect/>
          </a:stretch>
        </p:blipFill>
        <p:spPr>
          <a:xfrm>
            <a:off x="781403" y="-1771"/>
            <a:ext cx="10572395" cy="6858000"/>
          </a:xfrm>
          <a:prstGeom prst="rect">
            <a:avLst/>
          </a:prstGeom>
        </p:spPr>
      </p:pic>
      <p:sp>
        <p:nvSpPr>
          <p:cNvPr id="7" name="Vrije vorm: vorm 6">
            <a:extLst>
              <a:ext uri="{FF2B5EF4-FFF2-40B4-BE49-F238E27FC236}">
                <a16:creationId xmlns:a16="http://schemas.microsoft.com/office/drawing/2014/main" id="{A41F39CD-BD67-21BD-1224-50B72E147298}"/>
              </a:ext>
            </a:extLst>
          </p:cNvPr>
          <p:cNvSpPr/>
          <p:nvPr/>
        </p:nvSpPr>
        <p:spPr>
          <a:xfrm>
            <a:off x="5086350" y="3514726"/>
            <a:ext cx="45719" cy="547688"/>
          </a:xfrm>
          <a:custGeom>
            <a:avLst/>
            <a:gdLst>
              <a:gd name="connsiteX0" fmla="*/ 0 w 47625"/>
              <a:gd name="connsiteY0" fmla="*/ 0 h 595313"/>
              <a:gd name="connsiteX1" fmla="*/ 47625 w 47625"/>
              <a:gd name="connsiteY1" fmla="*/ 323850 h 595313"/>
              <a:gd name="connsiteX2" fmla="*/ 38100 w 47625"/>
              <a:gd name="connsiteY2" fmla="*/ 471488 h 595313"/>
              <a:gd name="connsiteX3" fmla="*/ 42863 w 47625"/>
              <a:gd name="connsiteY3" fmla="*/ 595313 h 595313"/>
            </a:gdLst>
            <a:ahLst/>
            <a:cxnLst>
              <a:cxn ang="0">
                <a:pos x="connsiteX0" y="connsiteY0"/>
              </a:cxn>
              <a:cxn ang="0">
                <a:pos x="connsiteX1" y="connsiteY1"/>
              </a:cxn>
              <a:cxn ang="0">
                <a:pos x="connsiteX2" y="connsiteY2"/>
              </a:cxn>
              <a:cxn ang="0">
                <a:pos x="connsiteX3" y="connsiteY3"/>
              </a:cxn>
            </a:cxnLst>
            <a:rect l="l" t="t" r="r" b="b"/>
            <a:pathLst>
              <a:path w="47625" h="595313">
                <a:moveTo>
                  <a:pt x="0" y="0"/>
                </a:moveTo>
                <a:lnTo>
                  <a:pt x="47625" y="323850"/>
                </a:lnTo>
                <a:lnTo>
                  <a:pt x="38100" y="471488"/>
                </a:lnTo>
                <a:lnTo>
                  <a:pt x="42863" y="595313"/>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 name="Vrije vorm: vorm 7">
            <a:extLst>
              <a:ext uri="{FF2B5EF4-FFF2-40B4-BE49-F238E27FC236}">
                <a16:creationId xmlns:a16="http://schemas.microsoft.com/office/drawing/2014/main" id="{9E3799D0-46E5-EB4F-CF48-AB692CE0CBEC}"/>
              </a:ext>
            </a:extLst>
          </p:cNvPr>
          <p:cNvSpPr/>
          <p:nvPr/>
        </p:nvSpPr>
        <p:spPr>
          <a:xfrm>
            <a:off x="4964906" y="4021931"/>
            <a:ext cx="142875" cy="69057"/>
          </a:xfrm>
          <a:custGeom>
            <a:avLst/>
            <a:gdLst>
              <a:gd name="connsiteX0" fmla="*/ 0 w 142875"/>
              <a:gd name="connsiteY0" fmla="*/ 0 h 69057"/>
              <a:gd name="connsiteX1" fmla="*/ 142875 w 142875"/>
              <a:gd name="connsiteY1" fmla="*/ 69057 h 69057"/>
            </a:gdLst>
            <a:ahLst/>
            <a:cxnLst>
              <a:cxn ang="0">
                <a:pos x="connsiteX0" y="connsiteY0"/>
              </a:cxn>
              <a:cxn ang="0">
                <a:pos x="connsiteX1" y="connsiteY1"/>
              </a:cxn>
            </a:cxnLst>
            <a:rect l="l" t="t" r="r" b="b"/>
            <a:pathLst>
              <a:path w="142875" h="69057">
                <a:moveTo>
                  <a:pt x="0" y="0"/>
                </a:moveTo>
                <a:lnTo>
                  <a:pt x="142875" y="69057"/>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grpSp>
        <p:nvGrpSpPr>
          <p:cNvPr id="11" name="Groep 10">
            <a:extLst>
              <a:ext uri="{FF2B5EF4-FFF2-40B4-BE49-F238E27FC236}">
                <a16:creationId xmlns:a16="http://schemas.microsoft.com/office/drawing/2014/main" id="{7FFF2B8B-F128-16F5-D50D-CB40560678C5}"/>
              </a:ext>
            </a:extLst>
          </p:cNvPr>
          <p:cNvGrpSpPr/>
          <p:nvPr/>
        </p:nvGrpSpPr>
        <p:grpSpPr>
          <a:xfrm>
            <a:off x="6357938" y="42863"/>
            <a:ext cx="1390650" cy="4824412"/>
            <a:chOff x="6357938" y="42863"/>
            <a:chExt cx="1390650" cy="4824412"/>
          </a:xfrm>
        </p:grpSpPr>
        <p:grpSp>
          <p:nvGrpSpPr>
            <p:cNvPr id="12" name="Groep 11">
              <a:extLst>
                <a:ext uri="{FF2B5EF4-FFF2-40B4-BE49-F238E27FC236}">
                  <a16:creationId xmlns:a16="http://schemas.microsoft.com/office/drawing/2014/main" id="{A36F82B6-7C31-5B07-DF73-B9E7CCD89553}"/>
                </a:ext>
              </a:extLst>
            </p:cNvPr>
            <p:cNvGrpSpPr/>
            <p:nvPr/>
          </p:nvGrpSpPr>
          <p:grpSpPr>
            <a:xfrm>
              <a:off x="6357938" y="42863"/>
              <a:ext cx="1390650" cy="4824412"/>
              <a:chOff x="6357938" y="42863"/>
              <a:chExt cx="1390650" cy="4824412"/>
            </a:xfrm>
          </p:grpSpPr>
          <p:sp>
            <p:nvSpPr>
              <p:cNvPr id="19" name="Vrije vorm: vorm 18">
                <a:extLst>
                  <a:ext uri="{FF2B5EF4-FFF2-40B4-BE49-F238E27FC236}">
                    <a16:creationId xmlns:a16="http://schemas.microsoft.com/office/drawing/2014/main" id="{F296E8FF-DE42-BC34-8DA6-FD9416D3DDD4}"/>
                  </a:ext>
                </a:extLst>
              </p:cNvPr>
              <p:cNvSpPr/>
              <p:nvPr/>
            </p:nvSpPr>
            <p:spPr>
              <a:xfrm>
                <a:off x="6357938" y="42863"/>
                <a:ext cx="1390650" cy="3686175"/>
              </a:xfrm>
              <a:custGeom>
                <a:avLst/>
                <a:gdLst>
                  <a:gd name="connsiteX0" fmla="*/ 0 w 1390650"/>
                  <a:gd name="connsiteY0" fmla="*/ 0 h 3686175"/>
                  <a:gd name="connsiteX1" fmla="*/ 123825 w 1390650"/>
                  <a:gd name="connsiteY1" fmla="*/ 233362 h 3686175"/>
                  <a:gd name="connsiteX2" fmla="*/ 128587 w 1390650"/>
                  <a:gd name="connsiteY2" fmla="*/ 233362 h 3686175"/>
                  <a:gd name="connsiteX3" fmla="*/ 395287 w 1390650"/>
                  <a:gd name="connsiteY3" fmla="*/ 481012 h 3686175"/>
                  <a:gd name="connsiteX4" fmla="*/ 571500 w 1390650"/>
                  <a:gd name="connsiteY4" fmla="*/ 714375 h 3686175"/>
                  <a:gd name="connsiteX5" fmla="*/ 719137 w 1390650"/>
                  <a:gd name="connsiteY5" fmla="*/ 1138237 h 3686175"/>
                  <a:gd name="connsiteX6" fmla="*/ 742950 w 1390650"/>
                  <a:gd name="connsiteY6" fmla="*/ 1247775 h 3686175"/>
                  <a:gd name="connsiteX7" fmla="*/ 862012 w 1390650"/>
                  <a:gd name="connsiteY7" fmla="*/ 1423987 h 3686175"/>
                  <a:gd name="connsiteX8" fmla="*/ 1171575 w 1390650"/>
                  <a:gd name="connsiteY8" fmla="*/ 1709737 h 3686175"/>
                  <a:gd name="connsiteX9" fmla="*/ 1390650 w 1390650"/>
                  <a:gd name="connsiteY9" fmla="*/ 2019300 h 3686175"/>
                  <a:gd name="connsiteX10" fmla="*/ 1133475 w 1390650"/>
                  <a:gd name="connsiteY10" fmla="*/ 2476500 h 3686175"/>
                  <a:gd name="connsiteX11" fmla="*/ 962025 w 1390650"/>
                  <a:gd name="connsiteY11" fmla="*/ 2867025 h 3686175"/>
                  <a:gd name="connsiteX12" fmla="*/ 700087 w 1390650"/>
                  <a:gd name="connsiteY12" fmla="*/ 3248025 h 3686175"/>
                  <a:gd name="connsiteX13" fmla="*/ 600075 w 1390650"/>
                  <a:gd name="connsiteY13" fmla="*/ 3686175 h 368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3686175">
                    <a:moveTo>
                      <a:pt x="0" y="0"/>
                    </a:moveTo>
                    <a:lnTo>
                      <a:pt x="123825" y="233362"/>
                    </a:lnTo>
                    <a:lnTo>
                      <a:pt x="128587" y="233362"/>
                    </a:lnTo>
                    <a:lnTo>
                      <a:pt x="395287" y="481012"/>
                    </a:lnTo>
                    <a:lnTo>
                      <a:pt x="571500" y="714375"/>
                    </a:lnTo>
                    <a:lnTo>
                      <a:pt x="719137" y="1138237"/>
                    </a:lnTo>
                    <a:lnTo>
                      <a:pt x="742950" y="1247775"/>
                    </a:lnTo>
                    <a:lnTo>
                      <a:pt x="862012" y="1423987"/>
                    </a:lnTo>
                    <a:lnTo>
                      <a:pt x="1171575" y="1709737"/>
                    </a:lnTo>
                    <a:lnTo>
                      <a:pt x="1390650" y="2019300"/>
                    </a:lnTo>
                    <a:lnTo>
                      <a:pt x="1133475" y="2476500"/>
                    </a:lnTo>
                    <a:lnTo>
                      <a:pt x="962025" y="2867025"/>
                    </a:lnTo>
                    <a:lnTo>
                      <a:pt x="700087" y="3248025"/>
                    </a:lnTo>
                    <a:lnTo>
                      <a:pt x="600075" y="3686175"/>
                    </a:lnTo>
                  </a:path>
                </a:pathLst>
              </a:cu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0" name="Vrije vorm: vorm 19">
                <a:extLst>
                  <a:ext uri="{FF2B5EF4-FFF2-40B4-BE49-F238E27FC236}">
                    <a16:creationId xmlns:a16="http://schemas.microsoft.com/office/drawing/2014/main" id="{2AB998AF-8131-F160-2EF8-F9118C6D8314}"/>
                  </a:ext>
                </a:extLst>
              </p:cNvPr>
              <p:cNvSpPr/>
              <p:nvPr/>
            </p:nvSpPr>
            <p:spPr>
              <a:xfrm>
                <a:off x="6861175" y="3727450"/>
                <a:ext cx="98425" cy="1139825"/>
              </a:xfrm>
              <a:custGeom>
                <a:avLst/>
                <a:gdLst>
                  <a:gd name="connsiteX0" fmla="*/ 98425 w 98425"/>
                  <a:gd name="connsiteY0" fmla="*/ 0 h 1139825"/>
                  <a:gd name="connsiteX1" fmla="*/ 57150 w 98425"/>
                  <a:gd name="connsiteY1" fmla="*/ 387350 h 1139825"/>
                  <a:gd name="connsiteX2" fmla="*/ 44450 w 98425"/>
                  <a:gd name="connsiteY2" fmla="*/ 501650 h 1139825"/>
                  <a:gd name="connsiteX3" fmla="*/ 53975 w 98425"/>
                  <a:gd name="connsiteY3" fmla="*/ 825500 h 1139825"/>
                  <a:gd name="connsiteX4" fmla="*/ 0 w 98425"/>
                  <a:gd name="connsiteY4" fmla="*/ 1139825 h 1139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25" h="1139825">
                    <a:moveTo>
                      <a:pt x="98425" y="0"/>
                    </a:moveTo>
                    <a:lnTo>
                      <a:pt x="57150" y="387350"/>
                    </a:lnTo>
                    <a:lnTo>
                      <a:pt x="44450" y="501650"/>
                    </a:lnTo>
                    <a:lnTo>
                      <a:pt x="53975" y="825500"/>
                    </a:lnTo>
                    <a:lnTo>
                      <a:pt x="0" y="1139825"/>
                    </a:lnTo>
                  </a:path>
                </a:pathLst>
              </a:cu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grpSp>
        <p:cxnSp>
          <p:nvCxnSpPr>
            <p:cNvPr id="13" name="Rechte verbindingslijn met pijl 12">
              <a:extLst>
                <a:ext uri="{FF2B5EF4-FFF2-40B4-BE49-F238E27FC236}">
                  <a16:creationId xmlns:a16="http://schemas.microsoft.com/office/drawing/2014/main" id="{95FBD8E9-3D2B-4545-3EA2-76D706F89A3E}"/>
                </a:ext>
              </a:extLst>
            </p:cNvPr>
            <p:cNvCxnSpPr>
              <a:cxnSpLocks/>
            </p:cNvCxnSpPr>
            <p:nvPr/>
          </p:nvCxnSpPr>
          <p:spPr>
            <a:xfrm flipH="1">
              <a:off x="6829996" y="3277703"/>
              <a:ext cx="94494" cy="405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60013E19-3DB2-4DA6-6074-AAA971D4F169}"/>
                </a:ext>
              </a:extLst>
            </p:cNvPr>
            <p:cNvCxnSpPr>
              <a:cxnSpLocks/>
            </p:cNvCxnSpPr>
            <p:nvPr/>
          </p:nvCxnSpPr>
          <p:spPr>
            <a:xfrm>
              <a:off x="6882606" y="940376"/>
              <a:ext cx="153988" cy="430887"/>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9604917-E0E3-17E5-FB9B-51B548F2DF64}"/>
                </a:ext>
              </a:extLst>
            </p:cNvPr>
            <p:cNvCxnSpPr>
              <a:cxnSpLocks/>
            </p:cNvCxnSpPr>
            <p:nvPr/>
          </p:nvCxnSpPr>
          <p:spPr>
            <a:xfrm flipH="1">
              <a:off x="7277100" y="2314575"/>
              <a:ext cx="219075" cy="419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80CF83AF-BFF8-0BE7-705F-2B1C5C1E6A72}"/>
                </a:ext>
              </a:extLst>
            </p:cNvPr>
            <p:cNvSpPr txBox="1"/>
            <p:nvPr/>
          </p:nvSpPr>
          <p:spPr>
            <a:xfrm rot="3724934">
              <a:off x="6378300" y="757823"/>
              <a:ext cx="1642757" cy="338554"/>
            </a:xfrm>
            <a:prstGeom prst="rect">
              <a:avLst/>
            </a:prstGeom>
            <a:noFill/>
          </p:spPr>
          <p:txBody>
            <a:bodyPr wrap="none" rtlCol="0">
              <a:spAutoFit/>
            </a:bodyPr>
            <a:lstStyle/>
            <a:p>
              <a:r>
                <a:rPr lang="nl-BE" sz="1600" dirty="0"/>
                <a:t>Smokkelpotstraat</a:t>
              </a:r>
            </a:p>
          </p:txBody>
        </p:sp>
        <p:sp>
          <p:nvSpPr>
            <p:cNvPr id="18" name="Tekstvak 17">
              <a:extLst>
                <a:ext uri="{FF2B5EF4-FFF2-40B4-BE49-F238E27FC236}">
                  <a16:creationId xmlns:a16="http://schemas.microsoft.com/office/drawing/2014/main" id="{67845A7E-7D71-93C8-49E4-1CEE2CFE363E}"/>
                </a:ext>
              </a:extLst>
            </p:cNvPr>
            <p:cNvSpPr txBox="1"/>
            <p:nvPr/>
          </p:nvSpPr>
          <p:spPr>
            <a:xfrm rot="16777949">
              <a:off x="6553228" y="3560601"/>
              <a:ext cx="1219757" cy="338554"/>
            </a:xfrm>
            <a:prstGeom prst="rect">
              <a:avLst/>
            </a:prstGeom>
            <a:noFill/>
          </p:spPr>
          <p:txBody>
            <a:bodyPr wrap="none" rtlCol="0">
              <a:spAutoFit/>
            </a:bodyPr>
            <a:lstStyle/>
            <a:p>
              <a:r>
                <a:rPr lang="nl-BE" sz="1600" dirty="0"/>
                <a:t>Lampestraat</a:t>
              </a:r>
            </a:p>
          </p:txBody>
        </p:sp>
      </p:grpSp>
      <p:grpSp>
        <p:nvGrpSpPr>
          <p:cNvPr id="21" name="Groep 20">
            <a:extLst>
              <a:ext uri="{FF2B5EF4-FFF2-40B4-BE49-F238E27FC236}">
                <a16:creationId xmlns:a16="http://schemas.microsoft.com/office/drawing/2014/main" id="{4A52327C-C882-DD64-CB64-8DFC3C8E42B0}"/>
              </a:ext>
            </a:extLst>
          </p:cNvPr>
          <p:cNvGrpSpPr/>
          <p:nvPr/>
        </p:nvGrpSpPr>
        <p:grpSpPr>
          <a:xfrm>
            <a:off x="3897345" y="4902200"/>
            <a:ext cx="2954305" cy="1926155"/>
            <a:chOff x="3897345" y="4902200"/>
            <a:chExt cx="2954305" cy="1926155"/>
          </a:xfrm>
        </p:grpSpPr>
        <p:sp>
          <p:nvSpPr>
            <p:cNvPr id="22" name="Vrije vorm: vorm 21">
              <a:extLst>
                <a:ext uri="{FF2B5EF4-FFF2-40B4-BE49-F238E27FC236}">
                  <a16:creationId xmlns:a16="http://schemas.microsoft.com/office/drawing/2014/main" id="{7C781BCB-1B86-C3F4-A003-BFF4ADA0B8BB}"/>
                </a:ext>
              </a:extLst>
            </p:cNvPr>
            <p:cNvSpPr/>
            <p:nvPr/>
          </p:nvSpPr>
          <p:spPr>
            <a:xfrm>
              <a:off x="3956050" y="4902200"/>
              <a:ext cx="2895600" cy="1885950"/>
            </a:xfrm>
            <a:custGeom>
              <a:avLst/>
              <a:gdLst>
                <a:gd name="connsiteX0" fmla="*/ 2889250 w 2895600"/>
                <a:gd name="connsiteY0" fmla="*/ 0 h 1885950"/>
                <a:gd name="connsiteX1" fmla="*/ 2895600 w 2895600"/>
                <a:gd name="connsiteY1" fmla="*/ 552450 h 1885950"/>
                <a:gd name="connsiteX2" fmla="*/ 2825750 w 2895600"/>
                <a:gd name="connsiteY2" fmla="*/ 825500 h 1885950"/>
                <a:gd name="connsiteX3" fmla="*/ 2838450 w 2895600"/>
                <a:gd name="connsiteY3" fmla="*/ 908050 h 1885950"/>
                <a:gd name="connsiteX4" fmla="*/ 2686050 w 2895600"/>
                <a:gd name="connsiteY4" fmla="*/ 965200 h 1885950"/>
                <a:gd name="connsiteX5" fmla="*/ 2552700 w 2895600"/>
                <a:gd name="connsiteY5" fmla="*/ 1060450 h 1885950"/>
                <a:gd name="connsiteX6" fmla="*/ 2228850 w 2895600"/>
                <a:gd name="connsiteY6" fmla="*/ 723900 h 1885950"/>
                <a:gd name="connsiteX7" fmla="*/ 2120900 w 2895600"/>
                <a:gd name="connsiteY7" fmla="*/ 647700 h 1885950"/>
                <a:gd name="connsiteX8" fmla="*/ 1822450 w 2895600"/>
                <a:gd name="connsiteY8" fmla="*/ 622300 h 1885950"/>
                <a:gd name="connsiteX9" fmla="*/ 1320800 w 2895600"/>
                <a:gd name="connsiteY9" fmla="*/ 584200 h 1885950"/>
                <a:gd name="connsiteX10" fmla="*/ 1327150 w 2895600"/>
                <a:gd name="connsiteY10" fmla="*/ 1066800 h 1885950"/>
                <a:gd name="connsiteX11" fmla="*/ 1403350 w 2895600"/>
                <a:gd name="connsiteY11" fmla="*/ 1231900 h 1885950"/>
                <a:gd name="connsiteX12" fmla="*/ 1409700 w 2895600"/>
                <a:gd name="connsiteY12" fmla="*/ 1879600 h 1885950"/>
                <a:gd name="connsiteX13" fmla="*/ 1282700 w 2895600"/>
                <a:gd name="connsiteY13" fmla="*/ 1866900 h 1885950"/>
                <a:gd name="connsiteX14" fmla="*/ 1123950 w 2895600"/>
                <a:gd name="connsiteY14" fmla="*/ 1879600 h 1885950"/>
                <a:gd name="connsiteX15" fmla="*/ 1028700 w 2895600"/>
                <a:gd name="connsiteY15" fmla="*/ 1885950 h 1885950"/>
                <a:gd name="connsiteX16" fmla="*/ 895350 w 2895600"/>
                <a:gd name="connsiteY16" fmla="*/ 1809750 h 1885950"/>
                <a:gd name="connsiteX17" fmla="*/ 730250 w 2895600"/>
                <a:gd name="connsiteY17" fmla="*/ 1670050 h 1885950"/>
                <a:gd name="connsiteX18" fmla="*/ 641350 w 2895600"/>
                <a:gd name="connsiteY18" fmla="*/ 1447800 h 1885950"/>
                <a:gd name="connsiteX19" fmla="*/ 0 w 2895600"/>
                <a:gd name="connsiteY19" fmla="*/ 1206500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95600" h="1885950">
                  <a:moveTo>
                    <a:pt x="2889250" y="0"/>
                  </a:moveTo>
                  <a:cubicBezTo>
                    <a:pt x="2891367" y="184150"/>
                    <a:pt x="2893483" y="368300"/>
                    <a:pt x="2895600" y="552450"/>
                  </a:cubicBezTo>
                  <a:lnTo>
                    <a:pt x="2825750" y="825500"/>
                  </a:lnTo>
                  <a:lnTo>
                    <a:pt x="2838450" y="908050"/>
                  </a:lnTo>
                  <a:lnTo>
                    <a:pt x="2686050" y="965200"/>
                  </a:lnTo>
                  <a:lnTo>
                    <a:pt x="2552700" y="1060450"/>
                  </a:lnTo>
                  <a:lnTo>
                    <a:pt x="2228850" y="723900"/>
                  </a:lnTo>
                  <a:lnTo>
                    <a:pt x="2120900" y="647700"/>
                  </a:lnTo>
                  <a:lnTo>
                    <a:pt x="1822450" y="622300"/>
                  </a:lnTo>
                  <a:lnTo>
                    <a:pt x="1320800" y="584200"/>
                  </a:lnTo>
                  <a:cubicBezTo>
                    <a:pt x="1322917" y="745067"/>
                    <a:pt x="1325033" y="905933"/>
                    <a:pt x="1327150" y="1066800"/>
                  </a:cubicBezTo>
                  <a:lnTo>
                    <a:pt x="1403350" y="1231900"/>
                  </a:lnTo>
                  <a:cubicBezTo>
                    <a:pt x="1405467" y="1447800"/>
                    <a:pt x="1407583" y="1663700"/>
                    <a:pt x="1409700" y="1879600"/>
                  </a:cubicBezTo>
                  <a:lnTo>
                    <a:pt x="1282700" y="1866900"/>
                  </a:lnTo>
                  <a:lnTo>
                    <a:pt x="1123950" y="1879600"/>
                  </a:lnTo>
                  <a:lnTo>
                    <a:pt x="1028700" y="1885950"/>
                  </a:lnTo>
                  <a:lnTo>
                    <a:pt x="895350" y="1809750"/>
                  </a:lnTo>
                  <a:lnTo>
                    <a:pt x="730250" y="1670050"/>
                  </a:lnTo>
                  <a:lnTo>
                    <a:pt x="641350" y="1447800"/>
                  </a:lnTo>
                  <a:lnTo>
                    <a:pt x="0" y="1206500"/>
                  </a:lnTo>
                </a:path>
              </a:pathLst>
            </a:cu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24" name="Rechte verbindingslijn met pijl 23">
              <a:extLst>
                <a:ext uri="{FF2B5EF4-FFF2-40B4-BE49-F238E27FC236}">
                  <a16:creationId xmlns:a16="http://schemas.microsoft.com/office/drawing/2014/main" id="{26B1DB52-2292-B736-2AB0-07FDDF8C3D3B}"/>
                </a:ext>
              </a:extLst>
            </p:cNvPr>
            <p:cNvCxnSpPr>
              <a:cxnSpLocks/>
            </p:cNvCxnSpPr>
            <p:nvPr/>
          </p:nvCxnSpPr>
          <p:spPr>
            <a:xfrm flipH="1">
              <a:off x="6719203" y="5193368"/>
              <a:ext cx="44450" cy="43749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120423AE-E693-7B28-3E22-22C6647A3293}"/>
                </a:ext>
              </a:extLst>
            </p:cNvPr>
            <p:cNvCxnSpPr>
              <a:cxnSpLocks/>
            </p:cNvCxnSpPr>
            <p:nvPr/>
          </p:nvCxnSpPr>
          <p:spPr>
            <a:xfrm>
              <a:off x="5152950" y="5712459"/>
              <a:ext cx="0" cy="511065"/>
            </a:xfrm>
            <a:prstGeom prst="straightConnector1">
              <a:avLst/>
            </a:prstGeom>
            <a:ln>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BFDFB0C6-F3A2-59EB-3BDC-E3DC19A2BA18}"/>
                </a:ext>
              </a:extLst>
            </p:cNvPr>
            <p:cNvCxnSpPr>
              <a:cxnSpLocks/>
            </p:cNvCxnSpPr>
            <p:nvPr/>
          </p:nvCxnSpPr>
          <p:spPr>
            <a:xfrm flipH="1" flipV="1">
              <a:off x="4053065" y="6274522"/>
              <a:ext cx="457200" cy="18049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817379F0-60FB-A0E0-C415-46B1604467EF}"/>
                </a:ext>
              </a:extLst>
            </p:cNvPr>
            <p:cNvSpPr txBox="1"/>
            <p:nvPr/>
          </p:nvSpPr>
          <p:spPr>
            <a:xfrm rot="274569">
              <a:off x="5069377" y="5201750"/>
              <a:ext cx="1616981" cy="338554"/>
            </a:xfrm>
            <a:prstGeom prst="rect">
              <a:avLst/>
            </a:prstGeom>
            <a:noFill/>
            <a:ln>
              <a:noFill/>
            </a:ln>
          </p:spPr>
          <p:txBody>
            <a:bodyPr wrap="none" rtlCol="0">
              <a:spAutoFit/>
            </a:bodyPr>
            <a:lstStyle/>
            <a:p>
              <a:r>
                <a:rPr lang="nl-BE" sz="1600" dirty="0"/>
                <a:t>Talpenhoekstraat</a:t>
              </a:r>
            </a:p>
          </p:txBody>
        </p:sp>
        <p:sp>
          <p:nvSpPr>
            <p:cNvPr id="28" name="Tekstvak 27">
              <a:extLst>
                <a:ext uri="{FF2B5EF4-FFF2-40B4-BE49-F238E27FC236}">
                  <a16:creationId xmlns:a16="http://schemas.microsoft.com/office/drawing/2014/main" id="{37AD64D0-5130-440D-8BCD-129B347B7FCC}"/>
                </a:ext>
              </a:extLst>
            </p:cNvPr>
            <p:cNvSpPr txBox="1"/>
            <p:nvPr/>
          </p:nvSpPr>
          <p:spPr>
            <a:xfrm rot="16200000">
              <a:off x="4865877" y="6001109"/>
              <a:ext cx="1315938" cy="338554"/>
            </a:xfrm>
            <a:prstGeom prst="rect">
              <a:avLst/>
            </a:prstGeom>
            <a:noFill/>
            <a:ln>
              <a:noFill/>
            </a:ln>
          </p:spPr>
          <p:txBody>
            <a:bodyPr wrap="none" rtlCol="0">
              <a:spAutoFit/>
            </a:bodyPr>
            <a:lstStyle/>
            <a:p>
              <a:r>
                <a:rPr lang="nl-BE" sz="1600" dirty="0"/>
                <a:t>Luingnestraat</a:t>
              </a:r>
            </a:p>
          </p:txBody>
        </p:sp>
        <p:sp>
          <p:nvSpPr>
            <p:cNvPr id="29" name="Tekstvak 28">
              <a:extLst>
                <a:ext uri="{FF2B5EF4-FFF2-40B4-BE49-F238E27FC236}">
                  <a16:creationId xmlns:a16="http://schemas.microsoft.com/office/drawing/2014/main" id="{2AF8C12B-772F-1786-CCAD-FA83B7433278}"/>
                </a:ext>
              </a:extLst>
            </p:cNvPr>
            <p:cNvSpPr txBox="1"/>
            <p:nvPr/>
          </p:nvSpPr>
          <p:spPr>
            <a:xfrm rot="1687066">
              <a:off x="3897345" y="6054247"/>
              <a:ext cx="1535228" cy="338554"/>
            </a:xfrm>
            <a:prstGeom prst="rect">
              <a:avLst/>
            </a:prstGeom>
            <a:noFill/>
            <a:ln>
              <a:noFill/>
            </a:ln>
          </p:spPr>
          <p:txBody>
            <a:bodyPr wrap="none" rtlCol="0">
              <a:spAutoFit/>
            </a:bodyPr>
            <a:lstStyle/>
            <a:p>
              <a:r>
                <a:rPr lang="nl-BE" sz="1600" dirty="0"/>
                <a:t>Schorbeekstraat</a:t>
              </a:r>
              <a:endParaRPr lang="nl-BE" sz="1100" dirty="0"/>
            </a:p>
          </p:txBody>
        </p:sp>
      </p:grpSp>
      <p:sp>
        <p:nvSpPr>
          <p:cNvPr id="33" name="Tekstvak 32">
            <a:extLst>
              <a:ext uri="{FF2B5EF4-FFF2-40B4-BE49-F238E27FC236}">
                <a16:creationId xmlns:a16="http://schemas.microsoft.com/office/drawing/2014/main" id="{4D56ABC4-C128-D74A-2C4A-71B1BC1C23B8}"/>
              </a:ext>
            </a:extLst>
          </p:cNvPr>
          <p:cNvSpPr txBox="1"/>
          <p:nvPr/>
        </p:nvSpPr>
        <p:spPr>
          <a:xfrm rot="296495">
            <a:off x="5573507" y="4548286"/>
            <a:ext cx="864339" cy="261610"/>
          </a:xfrm>
          <a:prstGeom prst="rect">
            <a:avLst/>
          </a:prstGeom>
          <a:noFill/>
          <a:ln>
            <a:noFill/>
          </a:ln>
        </p:spPr>
        <p:txBody>
          <a:bodyPr wrap="none" rtlCol="0">
            <a:spAutoFit/>
          </a:bodyPr>
          <a:lstStyle/>
          <a:p>
            <a:r>
              <a:rPr lang="nl-BE" sz="1100" dirty="0"/>
              <a:t>Steertstraat</a:t>
            </a:r>
          </a:p>
        </p:txBody>
      </p:sp>
      <p:cxnSp>
        <p:nvCxnSpPr>
          <p:cNvPr id="40" name="Rechte verbindingslijn met pijl 39">
            <a:extLst>
              <a:ext uri="{FF2B5EF4-FFF2-40B4-BE49-F238E27FC236}">
                <a16:creationId xmlns:a16="http://schemas.microsoft.com/office/drawing/2014/main" id="{B311C418-EE2D-FFA5-F0C9-72D91E397159}"/>
              </a:ext>
            </a:extLst>
          </p:cNvPr>
          <p:cNvCxnSpPr>
            <a:cxnSpLocks/>
          </p:cNvCxnSpPr>
          <p:nvPr/>
        </p:nvCxnSpPr>
        <p:spPr>
          <a:xfrm flipH="1">
            <a:off x="6763653" y="4828201"/>
            <a:ext cx="17570" cy="224924"/>
          </a:xfrm>
          <a:prstGeom prst="straightConnector1">
            <a:avLst/>
          </a:prstGeom>
          <a:ln>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Rechte verbindingslijn met pijl 56">
            <a:extLst>
              <a:ext uri="{FF2B5EF4-FFF2-40B4-BE49-F238E27FC236}">
                <a16:creationId xmlns:a16="http://schemas.microsoft.com/office/drawing/2014/main" id="{070A5A11-5650-9308-FF33-BE69B5D1CEE8}"/>
              </a:ext>
            </a:extLst>
          </p:cNvPr>
          <p:cNvCxnSpPr>
            <a:cxnSpLocks/>
          </p:cNvCxnSpPr>
          <p:nvPr/>
        </p:nvCxnSpPr>
        <p:spPr>
          <a:xfrm flipH="1" flipV="1">
            <a:off x="5403850" y="5573216"/>
            <a:ext cx="601826" cy="3103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 name="Rechte verbindingslijn 4">
            <a:extLst>
              <a:ext uri="{FF2B5EF4-FFF2-40B4-BE49-F238E27FC236}">
                <a16:creationId xmlns:a16="http://schemas.microsoft.com/office/drawing/2014/main" id="{CC0099CA-8EC3-E4C4-D084-E75168C98C64}"/>
              </a:ext>
            </a:extLst>
          </p:cNvPr>
          <p:cNvCxnSpPr/>
          <p:nvPr/>
        </p:nvCxnSpPr>
        <p:spPr>
          <a:xfrm>
            <a:off x="5126635" y="4081268"/>
            <a:ext cx="988219" cy="449131"/>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 name="Rechte verbindingslijn met pijl 2">
            <a:extLst>
              <a:ext uri="{FF2B5EF4-FFF2-40B4-BE49-F238E27FC236}">
                <a16:creationId xmlns:a16="http://schemas.microsoft.com/office/drawing/2014/main" id="{86B1E568-C48D-788A-B724-1DDB3D4A76CA}"/>
              </a:ext>
            </a:extLst>
          </p:cNvPr>
          <p:cNvCxnSpPr>
            <a:cxnSpLocks/>
          </p:cNvCxnSpPr>
          <p:nvPr/>
        </p:nvCxnSpPr>
        <p:spPr>
          <a:xfrm flipH="1">
            <a:off x="6794844" y="4581817"/>
            <a:ext cx="17570" cy="224924"/>
          </a:xfrm>
          <a:prstGeom prst="straightConnector1">
            <a:avLst/>
          </a:prstGeom>
          <a:ln>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31C19250-647A-15A8-CA22-DEE520385EFB}"/>
              </a:ext>
            </a:extLst>
          </p:cNvPr>
          <p:cNvCxnSpPr>
            <a:cxnSpLocks/>
          </p:cNvCxnSpPr>
          <p:nvPr/>
        </p:nvCxnSpPr>
        <p:spPr>
          <a:xfrm flipH="1">
            <a:off x="6838569" y="4008636"/>
            <a:ext cx="5878" cy="451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7478F3A2-202E-B5D8-B177-4CF2453B4D50}"/>
              </a:ext>
            </a:extLst>
          </p:cNvPr>
          <p:cNvCxnSpPr>
            <a:cxnSpLocks/>
          </p:cNvCxnSpPr>
          <p:nvPr/>
        </p:nvCxnSpPr>
        <p:spPr>
          <a:xfrm flipV="1">
            <a:off x="6158855" y="5033010"/>
            <a:ext cx="398166" cy="10324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ep 37">
            <a:extLst>
              <a:ext uri="{FF2B5EF4-FFF2-40B4-BE49-F238E27FC236}">
                <a16:creationId xmlns:a16="http://schemas.microsoft.com/office/drawing/2014/main" id="{A7555762-DF1A-22C2-5F1A-CBEA0A00A8EA}"/>
              </a:ext>
            </a:extLst>
          </p:cNvPr>
          <p:cNvGrpSpPr/>
          <p:nvPr/>
        </p:nvGrpSpPr>
        <p:grpSpPr>
          <a:xfrm>
            <a:off x="941387" y="229175"/>
            <a:ext cx="1090613" cy="1422401"/>
            <a:chOff x="921067" y="986344"/>
            <a:chExt cx="1517087" cy="2006532"/>
          </a:xfrm>
        </p:grpSpPr>
        <p:pic>
          <p:nvPicPr>
            <p:cNvPr id="35" name="Afbeelding 34">
              <a:extLst>
                <a:ext uri="{FF2B5EF4-FFF2-40B4-BE49-F238E27FC236}">
                  <a16:creationId xmlns:a16="http://schemas.microsoft.com/office/drawing/2014/main" id="{140E9C61-071F-8068-7AFB-036AA72CBE41}"/>
                </a:ext>
              </a:extLst>
            </p:cNvPr>
            <p:cNvPicPr>
              <a:picLocks noChangeAspect="1"/>
            </p:cNvPicPr>
            <p:nvPr/>
          </p:nvPicPr>
          <p:blipFill rotWithShape="1">
            <a:blip r:embed="rId4"/>
            <a:srcRect t="2466"/>
            <a:stretch/>
          </p:blipFill>
          <p:spPr>
            <a:xfrm>
              <a:off x="952818" y="986344"/>
              <a:ext cx="1473191" cy="1492694"/>
            </a:xfrm>
            <a:prstGeom prst="rect">
              <a:avLst/>
            </a:prstGeom>
          </p:spPr>
        </p:pic>
        <p:pic>
          <p:nvPicPr>
            <p:cNvPr id="37" name="Afbeelding 36">
              <a:extLst>
                <a:ext uri="{FF2B5EF4-FFF2-40B4-BE49-F238E27FC236}">
                  <a16:creationId xmlns:a16="http://schemas.microsoft.com/office/drawing/2014/main" id="{FB9A3913-E8FE-8664-BB49-4EA5291A4056}"/>
                </a:ext>
              </a:extLst>
            </p:cNvPr>
            <p:cNvPicPr>
              <a:picLocks noChangeAspect="1"/>
            </p:cNvPicPr>
            <p:nvPr/>
          </p:nvPicPr>
          <p:blipFill>
            <a:blip r:embed="rId5"/>
            <a:stretch>
              <a:fillRect/>
            </a:stretch>
          </p:blipFill>
          <p:spPr>
            <a:xfrm>
              <a:off x="921067" y="2474474"/>
              <a:ext cx="1517087" cy="518402"/>
            </a:xfrm>
            <a:prstGeom prst="rect">
              <a:avLst/>
            </a:prstGeom>
          </p:spPr>
        </p:pic>
      </p:grpSp>
      <p:sp>
        <p:nvSpPr>
          <p:cNvPr id="43" name="Vrije vorm: vorm 42">
            <a:extLst>
              <a:ext uri="{FF2B5EF4-FFF2-40B4-BE49-F238E27FC236}">
                <a16:creationId xmlns:a16="http://schemas.microsoft.com/office/drawing/2014/main" id="{528FEB13-E7DA-F0E1-D6BF-C4521F8498DA}"/>
              </a:ext>
            </a:extLst>
          </p:cNvPr>
          <p:cNvSpPr/>
          <p:nvPr/>
        </p:nvSpPr>
        <p:spPr>
          <a:xfrm>
            <a:off x="5425440" y="4821936"/>
            <a:ext cx="737616" cy="359664"/>
          </a:xfrm>
          <a:custGeom>
            <a:avLst/>
            <a:gdLst>
              <a:gd name="connsiteX0" fmla="*/ 737616 w 737616"/>
              <a:gd name="connsiteY0" fmla="*/ 316992 h 359664"/>
              <a:gd name="connsiteX1" fmla="*/ 573024 w 737616"/>
              <a:gd name="connsiteY1" fmla="*/ 359664 h 359664"/>
              <a:gd name="connsiteX2" fmla="*/ 524256 w 737616"/>
              <a:gd name="connsiteY2" fmla="*/ 0 h 359664"/>
              <a:gd name="connsiteX3" fmla="*/ 0 w 737616"/>
              <a:gd name="connsiteY3" fmla="*/ 12192 h 359664"/>
            </a:gdLst>
            <a:ahLst/>
            <a:cxnLst>
              <a:cxn ang="0">
                <a:pos x="connsiteX0" y="connsiteY0"/>
              </a:cxn>
              <a:cxn ang="0">
                <a:pos x="connsiteX1" y="connsiteY1"/>
              </a:cxn>
              <a:cxn ang="0">
                <a:pos x="connsiteX2" y="connsiteY2"/>
              </a:cxn>
              <a:cxn ang="0">
                <a:pos x="connsiteX3" y="connsiteY3"/>
              </a:cxn>
            </a:cxnLst>
            <a:rect l="l" t="t" r="r" b="b"/>
            <a:pathLst>
              <a:path w="737616" h="359664">
                <a:moveTo>
                  <a:pt x="737616" y="316992"/>
                </a:moveTo>
                <a:lnTo>
                  <a:pt x="573024" y="359664"/>
                </a:lnTo>
                <a:lnTo>
                  <a:pt x="524256" y="0"/>
                </a:lnTo>
                <a:lnTo>
                  <a:pt x="0" y="1219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dirty="0"/>
          </a:p>
        </p:txBody>
      </p:sp>
    </p:spTree>
    <p:extLst>
      <p:ext uri="{BB962C8B-B14F-4D97-AF65-F5344CB8AC3E}">
        <p14:creationId xmlns:p14="http://schemas.microsoft.com/office/powerpoint/2010/main" val="2224673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098F2-24F8-47DC-B423-64838026FE48}"/>
              </a:ext>
            </a:extLst>
          </p:cNvPr>
          <p:cNvSpPr>
            <a:spLocks noGrp="1"/>
          </p:cNvSpPr>
          <p:nvPr>
            <p:ph type="title"/>
          </p:nvPr>
        </p:nvSpPr>
        <p:spPr/>
        <p:txBody>
          <a:bodyPr/>
          <a:lstStyle/>
          <a:p>
            <a:r>
              <a:rPr lang="nl-BE" dirty="0"/>
              <a:t>Geveltuintje?</a:t>
            </a:r>
          </a:p>
        </p:txBody>
      </p:sp>
      <p:sp>
        <p:nvSpPr>
          <p:cNvPr id="3" name="Tijdelijke aanduiding voor inhoud 2">
            <a:extLst>
              <a:ext uri="{FF2B5EF4-FFF2-40B4-BE49-F238E27FC236}">
                <a16:creationId xmlns:a16="http://schemas.microsoft.com/office/drawing/2014/main" id="{526A65AF-4B31-4109-A090-B66F7676B76B}"/>
              </a:ext>
            </a:extLst>
          </p:cNvPr>
          <p:cNvSpPr>
            <a:spLocks noGrp="1"/>
          </p:cNvSpPr>
          <p:nvPr>
            <p:ph sz="half" idx="1"/>
          </p:nvPr>
        </p:nvSpPr>
        <p:spPr>
          <a:xfrm>
            <a:off x="838201" y="1281220"/>
            <a:ext cx="7295907" cy="4687814"/>
          </a:xfrm>
        </p:spPr>
        <p:txBody>
          <a:bodyPr lIns="91440" tIns="45720" rIns="91440" bIns="45720" anchor="t"/>
          <a:lstStyle/>
          <a:p>
            <a:pPr marL="228600" indent="-228600"/>
            <a:r>
              <a:rPr lang="nl-BE" sz="2400" dirty="0"/>
              <a:t>Een geveltuin (klimplant, border) maakt je straat mooier, schoner en koeler</a:t>
            </a:r>
            <a:endParaRPr lang="en-US" dirty="0"/>
          </a:p>
          <a:p>
            <a:pPr marL="228600" indent="-228600"/>
            <a:r>
              <a:rPr lang="nl-BE" sz="2400" dirty="0"/>
              <a:t>Stad Kortrijk voorziet een plantgat tijdens de werken</a:t>
            </a:r>
            <a:endParaRPr lang="nl-BE" sz="2400" dirty="0">
              <a:ea typeface="Calibri"/>
              <a:cs typeface="Calibri"/>
            </a:endParaRPr>
          </a:p>
          <a:p>
            <a:pPr marL="228600" indent="-228600"/>
            <a:r>
              <a:rPr lang="nl-BE" sz="2400" dirty="0"/>
              <a:t>De bewoner plant aan en ontvang een premie (€25) </a:t>
            </a:r>
            <a:endParaRPr lang="nl-BE" sz="2400" dirty="0">
              <a:ea typeface="Calibri" panose="020F0502020204030204"/>
              <a:cs typeface="Calibri" panose="020F0502020204030204"/>
            </a:endParaRPr>
          </a:p>
          <a:p>
            <a:pPr marL="228600" indent="-228600"/>
            <a:r>
              <a:rPr lang="nl-BE" sz="2400" dirty="0"/>
              <a:t>Meer info: </a:t>
            </a:r>
            <a:r>
              <a:rPr lang="nl-BE" sz="2400" dirty="0">
                <a:hlinkClick r:id="rId2"/>
              </a:rPr>
              <a:t>www.kortrijk.be/geveltuin</a:t>
            </a:r>
            <a:endParaRPr lang="nl-BE" sz="2400" dirty="0">
              <a:ea typeface="Calibri" panose="020F0502020204030204"/>
              <a:cs typeface="Calibri" panose="020F0502020204030204"/>
            </a:endParaRPr>
          </a:p>
          <a:p>
            <a:pPr marL="228600" indent="-228600"/>
            <a:r>
              <a:rPr lang="nl-BE" sz="2400" dirty="0"/>
              <a:t>Contacteer ons via 1777 of </a:t>
            </a:r>
            <a:r>
              <a:rPr lang="nl-BE" sz="2400" dirty="0">
                <a:hlinkClick r:id="rId3"/>
              </a:rPr>
              <a:t>seppe.staelens@kortrijk.be</a:t>
            </a:r>
            <a:r>
              <a:rPr lang="nl-BE" sz="2400" dirty="0"/>
              <a:t>  </a:t>
            </a:r>
            <a:endParaRPr lang="nl-BE" sz="2400" dirty="0">
              <a:ea typeface="Calibri" panose="020F0502020204030204"/>
              <a:cs typeface="Calibri" panose="020F0502020204030204"/>
            </a:endParaRPr>
          </a:p>
        </p:txBody>
      </p:sp>
      <p:pic>
        <p:nvPicPr>
          <p:cNvPr id="4" name="Tijdelijke aanduiding voor inhoud 12">
            <a:extLst>
              <a:ext uri="{FF2B5EF4-FFF2-40B4-BE49-F238E27FC236}">
                <a16:creationId xmlns:a16="http://schemas.microsoft.com/office/drawing/2014/main" id="{961A10A2-45CE-4E57-AB00-35AD0AD7A3EA}"/>
              </a:ext>
            </a:extLst>
          </p:cNvPr>
          <p:cNvPicPr>
            <a:picLocks noChangeAspect="1"/>
          </p:cNvPicPr>
          <p:nvPr/>
        </p:nvPicPr>
        <p:blipFill>
          <a:blip r:embed="rId4"/>
          <a:stretch>
            <a:fillRect/>
          </a:stretch>
        </p:blipFill>
        <p:spPr>
          <a:xfrm>
            <a:off x="3465569" y="4391711"/>
            <a:ext cx="4256088" cy="2370138"/>
          </a:xfrm>
          <a:prstGeom prst="rect">
            <a:avLst/>
          </a:prstGeom>
        </p:spPr>
      </p:pic>
      <p:pic>
        <p:nvPicPr>
          <p:cNvPr id="5" name="Picture 2" descr="Geveltuinen en groenslingers | Stad Gent">
            <a:extLst>
              <a:ext uri="{FF2B5EF4-FFF2-40B4-BE49-F238E27FC236}">
                <a16:creationId xmlns:a16="http://schemas.microsoft.com/office/drawing/2014/main" id="{62030AC3-E4E5-4A76-BF0A-C2402BA34D59}"/>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672917" y="327210"/>
            <a:ext cx="3187175" cy="2390796"/>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8D14BC03-B32B-4465-B95E-6F920D0792C6}"/>
              </a:ext>
            </a:extLst>
          </p:cNvPr>
          <p:cNvPicPr>
            <a:picLocks noChangeAspect="1"/>
          </p:cNvPicPr>
          <p:nvPr/>
        </p:nvPicPr>
        <p:blipFill>
          <a:blip r:embed="rId6"/>
          <a:stretch>
            <a:fillRect/>
          </a:stretch>
        </p:blipFill>
        <p:spPr>
          <a:xfrm>
            <a:off x="8029454" y="2939050"/>
            <a:ext cx="3830638" cy="2386013"/>
          </a:xfrm>
          <a:prstGeom prst="rect">
            <a:avLst/>
          </a:prstGeom>
        </p:spPr>
      </p:pic>
      <p:pic>
        <p:nvPicPr>
          <p:cNvPr id="8" name="Afbeelding 11">
            <a:extLst>
              <a:ext uri="{FF2B5EF4-FFF2-40B4-BE49-F238E27FC236}">
                <a16:creationId xmlns:a16="http://schemas.microsoft.com/office/drawing/2014/main" id="{EE7E1907-05DC-D799-A1AA-552933125A5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12218" y="6000357"/>
            <a:ext cx="1567979" cy="673152"/>
          </a:xfrm>
          <a:prstGeom prst="rect">
            <a:avLst/>
          </a:prstGeom>
        </p:spPr>
      </p:pic>
    </p:spTree>
    <p:extLst>
      <p:ext uri="{BB962C8B-B14F-4D97-AF65-F5344CB8AC3E}">
        <p14:creationId xmlns:p14="http://schemas.microsoft.com/office/powerpoint/2010/main" val="34099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098F2-24F8-47DC-B423-64838026FE48}"/>
              </a:ext>
            </a:extLst>
          </p:cNvPr>
          <p:cNvSpPr>
            <a:spLocks noGrp="1"/>
          </p:cNvSpPr>
          <p:nvPr>
            <p:ph type="title"/>
          </p:nvPr>
        </p:nvSpPr>
        <p:spPr>
          <a:xfrm>
            <a:off x="838201" y="461642"/>
            <a:ext cx="10360841" cy="678635"/>
          </a:xfrm>
        </p:spPr>
        <p:txBody>
          <a:bodyPr/>
          <a:lstStyle/>
          <a:p>
            <a:r>
              <a:rPr lang="nl-BE" dirty="0"/>
              <a:t>Communicatie over de werken</a:t>
            </a:r>
          </a:p>
        </p:txBody>
      </p:sp>
      <p:sp>
        <p:nvSpPr>
          <p:cNvPr id="3" name="Tijdelijke aanduiding voor inhoud 2">
            <a:extLst>
              <a:ext uri="{FF2B5EF4-FFF2-40B4-BE49-F238E27FC236}">
                <a16:creationId xmlns:a16="http://schemas.microsoft.com/office/drawing/2014/main" id="{526A65AF-4B31-4109-A090-B66F7676B76B}"/>
              </a:ext>
            </a:extLst>
          </p:cNvPr>
          <p:cNvSpPr>
            <a:spLocks noGrp="1"/>
          </p:cNvSpPr>
          <p:nvPr>
            <p:ph sz="half" idx="1"/>
          </p:nvPr>
        </p:nvSpPr>
        <p:spPr>
          <a:xfrm>
            <a:off x="838201" y="1553595"/>
            <a:ext cx="10075876" cy="4687814"/>
          </a:xfrm>
        </p:spPr>
        <p:txBody>
          <a:bodyPr/>
          <a:lstStyle/>
          <a:p>
            <a:r>
              <a:rPr lang="nl-BE" sz="2400" dirty="0"/>
              <a:t>Algemene communicatie </a:t>
            </a:r>
            <a:r>
              <a:rPr lang="nl-BE" sz="2400" dirty="0">
                <a:sym typeface="Wingdings" panose="05000000000000000000" pitchFamily="2" charset="2"/>
              </a:rPr>
              <a:t> verloopt via de stad</a:t>
            </a:r>
          </a:p>
          <a:p>
            <a:pPr marL="0" indent="0">
              <a:buNone/>
            </a:pPr>
            <a:endParaRPr lang="nl-BE" sz="2400" dirty="0">
              <a:solidFill>
                <a:srgbClr val="0563C1"/>
              </a:solidFill>
              <a:sym typeface="Wingdings" panose="05000000000000000000" pitchFamily="2" charset="2"/>
              <a:hlinkClick r:id="rId2">
                <a:extLst>
                  <a:ext uri="{A12FA001-AC4F-418D-AE19-62706E023703}">
                    <ahyp:hlinkClr xmlns:ahyp="http://schemas.microsoft.com/office/drawing/2018/hyperlinkcolor" val="tx"/>
                  </a:ext>
                </a:extLst>
              </a:hlinkClick>
            </a:endParaRPr>
          </a:p>
          <a:p>
            <a:pPr marL="0" indent="0">
              <a:buNone/>
            </a:pPr>
            <a:r>
              <a:rPr lang="nl-BE" sz="2400" dirty="0">
                <a:solidFill>
                  <a:srgbClr val="0563C1"/>
                </a:solidFill>
              </a:rPr>
              <a:t>	</a:t>
            </a:r>
            <a:r>
              <a:rPr lang="nl-BE" sz="2400" dirty="0">
                <a:solidFill>
                  <a:srgbClr val="0563C1"/>
                </a:solidFill>
                <a:hlinkClick r:id="rId2"/>
              </a:rPr>
              <a:t>www.kortrijk.be/aalbeke/knokstraatbergstraat</a:t>
            </a:r>
            <a:endParaRPr lang="nl-BE" sz="2400" dirty="0">
              <a:sym typeface="Wingdings" panose="05000000000000000000" pitchFamily="2" charset="2"/>
            </a:endParaRPr>
          </a:p>
          <a:p>
            <a:endParaRPr lang="nl-BE" sz="2400" dirty="0">
              <a:sym typeface="Wingdings" panose="05000000000000000000" pitchFamily="2" charset="2"/>
            </a:endParaRPr>
          </a:p>
          <a:p>
            <a:r>
              <a:rPr lang="nl-BE" sz="2400" dirty="0">
                <a:sym typeface="Wingdings" panose="05000000000000000000" pitchFamily="2" charset="2"/>
              </a:rPr>
              <a:t>Specifieke werfcommunicatie  verloopt via de aannemer</a:t>
            </a:r>
          </a:p>
          <a:p>
            <a:pPr marL="0" indent="0">
              <a:buNone/>
            </a:pPr>
            <a:br>
              <a:rPr lang="nl-BE" sz="2400" dirty="0"/>
            </a:br>
            <a:endParaRPr lang="nl-BE" sz="2400" u="sng" dirty="0"/>
          </a:p>
          <a:p>
            <a:r>
              <a:rPr lang="nl-BE" sz="2400" dirty="0"/>
              <a:t>Correcte informatie via projectleiding/stad Kortrijk </a:t>
            </a:r>
            <a:r>
              <a:rPr lang="nl-BE" sz="2400" i="1" dirty="0"/>
              <a:t>(niet bij de bakker)</a:t>
            </a:r>
            <a:r>
              <a:rPr lang="nl-BE" sz="2400" dirty="0"/>
              <a:t>!</a:t>
            </a:r>
          </a:p>
          <a:p>
            <a:endParaRPr lang="nl-BE" sz="2400" dirty="0"/>
          </a:p>
        </p:txBody>
      </p:sp>
      <p:pic>
        <p:nvPicPr>
          <p:cNvPr id="5" name="Afbeelding 11">
            <a:extLst>
              <a:ext uri="{FF2B5EF4-FFF2-40B4-BE49-F238E27FC236}">
                <a16:creationId xmlns:a16="http://schemas.microsoft.com/office/drawing/2014/main" id="{F744D693-3CD5-928E-437F-0E9DCD73061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12218" y="6000357"/>
            <a:ext cx="1567979" cy="673152"/>
          </a:xfrm>
          <a:prstGeom prst="rect">
            <a:avLst/>
          </a:prstGeom>
        </p:spPr>
      </p:pic>
    </p:spTree>
    <p:extLst>
      <p:ext uri="{BB962C8B-B14F-4D97-AF65-F5344CB8AC3E}">
        <p14:creationId xmlns:p14="http://schemas.microsoft.com/office/powerpoint/2010/main" val="3159197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098F2-24F8-47DC-B423-64838026FE48}"/>
              </a:ext>
            </a:extLst>
          </p:cNvPr>
          <p:cNvSpPr>
            <a:spLocks noGrp="1"/>
          </p:cNvSpPr>
          <p:nvPr>
            <p:ph type="title"/>
          </p:nvPr>
        </p:nvSpPr>
        <p:spPr/>
        <p:txBody>
          <a:bodyPr/>
          <a:lstStyle/>
          <a:p>
            <a:r>
              <a:rPr lang="nl-BE" dirty="0"/>
              <a:t>Vragen tijdens de werken</a:t>
            </a:r>
          </a:p>
        </p:txBody>
      </p:sp>
      <p:sp>
        <p:nvSpPr>
          <p:cNvPr id="3" name="Tijdelijke aanduiding voor inhoud 2">
            <a:extLst>
              <a:ext uri="{FF2B5EF4-FFF2-40B4-BE49-F238E27FC236}">
                <a16:creationId xmlns:a16="http://schemas.microsoft.com/office/drawing/2014/main" id="{526A65AF-4B31-4109-A090-B66F7676B76B}"/>
              </a:ext>
            </a:extLst>
          </p:cNvPr>
          <p:cNvSpPr>
            <a:spLocks noGrp="1"/>
          </p:cNvSpPr>
          <p:nvPr>
            <p:ph sz="half" idx="1"/>
          </p:nvPr>
        </p:nvSpPr>
        <p:spPr>
          <a:xfrm>
            <a:off x="838201" y="1412111"/>
            <a:ext cx="10075876" cy="4826643"/>
          </a:xfrm>
        </p:spPr>
        <p:txBody>
          <a:bodyPr/>
          <a:lstStyle/>
          <a:p>
            <a:r>
              <a:rPr lang="nl-BE" sz="2400" dirty="0"/>
              <a:t>Aannemingen Penninck NV (Roeselare)</a:t>
            </a:r>
          </a:p>
          <a:p>
            <a:pPr lvl="1"/>
            <a:r>
              <a:rPr lang="nl-BE" sz="2400" dirty="0"/>
              <a:t>Werfleider</a:t>
            </a:r>
          </a:p>
          <a:p>
            <a:pPr marL="457212" lvl="1" indent="0">
              <a:buNone/>
            </a:pPr>
            <a:r>
              <a:rPr lang="nl-BE" sz="2400" dirty="0"/>
              <a:t>	Dirk Berteloot (</a:t>
            </a:r>
            <a:r>
              <a:rPr lang="nl-BE" sz="2400" dirty="0">
                <a:hlinkClick r:id="rId2"/>
              </a:rPr>
              <a:t>Berteloot@penninck.be</a:t>
            </a:r>
            <a:r>
              <a:rPr lang="nl-BE" sz="2400" dirty="0"/>
              <a:t> - tel. 0475 94 87 44) </a:t>
            </a:r>
          </a:p>
          <a:p>
            <a:pPr marL="457212" lvl="1" indent="0">
              <a:buNone/>
            </a:pPr>
            <a:endParaRPr lang="nl-BE" sz="2400" dirty="0"/>
          </a:p>
          <a:p>
            <a:pPr marL="228606" lvl="1">
              <a:spcBef>
                <a:spcPts val="1001"/>
              </a:spcBef>
            </a:pPr>
            <a:r>
              <a:rPr lang="nl-BE" sz="2400" b="1" dirty="0"/>
              <a:t>Stad Kortrijk</a:t>
            </a:r>
          </a:p>
          <a:p>
            <a:pPr lvl="1"/>
            <a:r>
              <a:rPr lang="nl-BE" sz="2400" dirty="0"/>
              <a:t>Werftoezichter (dagelijkse werfcontrole): </a:t>
            </a:r>
          </a:p>
          <a:p>
            <a:pPr marL="457212" lvl="1" indent="0">
              <a:buNone/>
            </a:pPr>
            <a:r>
              <a:rPr lang="nl-BE" sz="2400" dirty="0"/>
              <a:t>	Stefaan Vandromme (</a:t>
            </a:r>
            <a:r>
              <a:rPr lang="nl-BE" sz="2400" dirty="0">
                <a:hlinkClick r:id="rId3"/>
              </a:rPr>
              <a:t>Stefaan.vandromme@kortrijk.be</a:t>
            </a:r>
            <a:r>
              <a:rPr lang="nl-BE" sz="2400" dirty="0"/>
              <a:t> – tel. 1777)</a:t>
            </a:r>
          </a:p>
          <a:p>
            <a:pPr marL="457212" lvl="1" indent="0">
              <a:buNone/>
            </a:pPr>
            <a:endParaRPr lang="nl-BE" sz="2400" dirty="0"/>
          </a:p>
          <a:p>
            <a:pPr lvl="1"/>
            <a:r>
              <a:rPr lang="nl-BE" sz="2400" dirty="0"/>
              <a:t>Projectleider (algemene opvolging):</a:t>
            </a:r>
          </a:p>
          <a:p>
            <a:pPr marL="457212" lvl="1" indent="0">
              <a:buNone/>
            </a:pPr>
            <a:r>
              <a:rPr lang="nl-BE" sz="2400" dirty="0"/>
              <a:t>	Seppe Staelens (</a:t>
            </a:r>
            <a:r>
              <a:rPr lang="nl-BE" sz="2400" dirty="0">
                <a:hlinkClick r:id="rId4"/>
              </a:rPr>
              <a:t>seppe.staelens@kortrijk.be</a:t>
            </a:r>
            <a:r>
              <a:rPr lang="nl-BE" sz="2400" dirty="0"/>
              <a:t> – tel. 1777)</a:t>
            </a:r>
            <a:br>
              <a:rPr lang="nl-BE" sz="2400" dirty="0"/>
            </a:br>
            <a:br>
              <a:rPr lang="nl-BE" sz="2400" dirty="0"/>
            </a:br>
            <a:endParaRPr lang="nl-BE" sz="2400" dirty="0"/>
          </a:p>
          <a:p>
            <a:pPr marL="457212" lvl="1" indent="0">
              <a:buNone/>
            </a:pPr>
            <a:endParaRPr lang="nl-BE" sz="2400" dirty="0"/>
          </a:p>
          <a:p>
            <a:pPr marL="457212" lvl="1" indent="0">
              <a:buNone/>
            </a:pPr>
            <a:endParaRPr lang="nl-BE" sz="2400" dirty="0"/>
          </a:p>
          <a:p>
            <a:pPr marL="457212" lvl="1" indent="0">
              <a:buNone/>
            </a:pPr>
            <a:endParaRPr lang="nl-BE" sz="2001" dirty="0"/>
          </a:p>
          <a:p>
            <a:pPr marL="0" indent="0">
              <a:buNone/>
            </a:pPr>
            <a:r>
              <a:rPr lang="nl-BE" sz="2400" dirty="0"/>
              <a:t>				</a:t>
            </a:r>
            <a:endParaRPr lang="nl-BE" sz="2400" b="1" dirty="0"/>
          </a:p>
        </p:txBody>
      </p:sp>
      <p:pic>
        <p:nvPicPr>
          <p:cNvPr id="5" name="Afbeelding 11">
            <a:extLst>
              <a:ext uri="{FF2B5EF4-FFF2-40B4-BE49-F238E27FC236}">
                <a16:creationId xmlns:a16="http://schemas.microsoft.com/office/drawing/2014/main" id="{F629FE35-0416-6F97-2B4A-675851608F6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012218" y="6000357"/>
            <a:ext cx="1567979" cy="673152"/>
          </a:xfrm>
          <a:prstGeom prst="rect">
            <a:avLst/>
          </a:prstGeom>
        </p:spPr>
      </p:pic>
    </p:spTree>
    <p:extLst>
      <p:ext uri="{BB962C8B-B14F-4D97-AF65-F5344CB8AC3E}">
        <p14:creationId xmlns:p14="http://schemas.microsoft.com/office/powerpoint/2010/main" val="1880392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uitenshuis, hemel, gebouw, boom&#10;&#10;Automatisch gegenereerde beschrijving">
            <a:extLst>
              <a:ext uri="{FF2B5EF4-FFF2-40B4-BE49-F238E27FC236}">
                <a16:creationId xmlns:a16="http://schemas.microsoft.com/office/drawing/2014/main" id="{947ACE94-251B-ED36-DDCC-2C0E775D32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1985" y="0"/>
            <a:ext cx="10288029" cy="6858000"/>
          </a:xfrm>
          <a:prstGeom prst="rect">
            <a:avLst/>
          </a:prstGeom>
        </p:spPr>
      </p:pic>
      <p:sp>
        <p:nvSpPr>
          <p:cNvPr id="11" name="Titel 2">
            <a:extLst>
              <a:ext uri="{FF2B5EF4-FFF2-40B4-BE49-F238E27FC236}">
                <a16:creationId xmlns:a16="http://schemas.microsoft.com/office/drawing/2014/main" id="{9FE28391-7BD2-BD26-9F27-7CA92081CA73}"/>
              </a:ext>
            </a:extLst>
          </p:cNvPr>
          <p:cNvSpPr txBox="1">
            <a:spLocks/>
          </p:cNvSpPr>
          <p:nvPr/>
        </p:nvSpPr>
        <p:spPr>
          <a:xfrm>
            <a:off x="-97277" y="161521"/>
            <a:ext cx="12192000" cy="2766505"/>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7200" b="1" kern="1200">
                <a:solidFill>
                  <a:schemeClr val="bg1"/>
                </a:solidFill>
                <a:latin typeface="+mn-lt"/>
                <a:ea typeface="+mj-ea"/>
                <a:cs typeface="+mj-cs"/>
              </a:defRPr>
            </a:lvl1pPr>
          </a:lstStyle>
          <a:p>
            <a:pPr algn="ctr"/>
            <a:r>
              <a:rPr lang="nl-BE" sz="6000" dirty="0">
                <a:solidFill>
                  <a:schemeClr val="tx1"/>
                </a:solidFill>
              </a:rPr>
              <a:t>Vragen?</a:t>
            </a:r>
          </a:p>
        </p:txBody>
      </p:sp>
      <p:sp>
        <p:nvSpPr>
          <p:cNvPr id="7" name="Rechthoek: afgeronde hoeken 9">
            <a:extLst>
              <a:ext uri="{FF2B5EF4-FFF2-40B4-BE49-F238E27FC236}">
                <a16:creationId xmlns:a16="http://schemas.microsoft.com/office/drawing/2014/main" id="{E828EDCA-25C4-8D50-8FC0-6E528DCDFF06}"/>
              </a:ext>
            </a:extLst>
          </p:cNvPr>
          <p:cNvSpPr/>
          <p:nvPr/>
        </p:nvSpPr>
        <p:spPr>
          <a:xfrm>
            <a:off x="9878636" y="4343399"/>
            <a:ext cx="3568700" cy="4102100"/>
          </a:xfrm>
          <a:prstGeom prst="roundRect">
            <a:avLst>
              <a:gd name="adj" fmla="val 33389"/>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8" name="Afbeelding 7">
            <a:extLst>
              <a:ext uri="{FF2B5EF4-FFF2-40B4-BE49-F238E27FC236}">
                <a16:creationId xmlns:a16="http://schemas.microsoft.com/office/drawing/2014/main" id="{42EE8970-2F45-6A0A-6405-0C025439213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333522" y="4525286"/>
            <a:ext cx="1751775" cy="2171193"/>
          </a:xfrm>
          <a:prstGeom prst="rect">
            <a:avLst/>
          </a:prstGeom>
        </p:spPr>
      </p:pic>
      <p:pic>
        <p:nvPicPr>
          <p:cNvPr id="9" name="Afbeelding 8">
            <a:extLst>
              <a:ext uri="{FF2B5EF4-FFF2-40B4-BE49-F238E27FC236}">
                <a16:creationId xmlns:a16="http://schemas.microsoft.com/office/drawing/2014/main" id="{729CBB49-CA59-F34D-4474-419BAB6EF1B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907568" y="37707"/>
            <a:ext cx="2234729" cy="1006527"/>
          </a:xfrm>
          <a:prstGeom prst="rect">
            <a:avLst/>
          </a:prstGeom>
        </p:spPr>
      </p:pic>
    </p:spTree>
    <p:extLst>
      <p:ext uri="{BB962C8B-B14F-4D97-AF65-F5344CB8AC3E}">
        <p14:creationId xmlns:p14="http://schemas.microsoft.com/office/powerpoint/2010/main" val="1751206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DB688-7640-044F-97E7-A53A6D20D6DA}"/>
              </a:ext>
            </a:extLst>
          </p:cNvPr>
          <p:cNvSpPr>
            <a:spLocks noGrp="1"/>
          </p:cNvSpPr>
          <p:nvPr>
            <p:ph type="title"/>
          </p:nvPr>
        </p:nvSpPr>
        <p:spPr/>
        <p:txBody>
          <a:bodyPr/>
          <a:lstStyle/>
          <a:p>
            <a:br>
              <a:rPr lang="nl-BE" dirty="0"/>
            </a:br>
            <a:r>
              <a:rPr lang="nl-BE" dirty="0"/>
              <a:t>Aanleiding werken</a:t>
            </a:r>
            <a:br>
              <a:rPr lang="nl-BE" dirty="0"/>
            </a:br>
            <a:endParaRPr lang="nl-BE" dirty="0"/>
          </a:p>
        </p:txBody>
      </p:sp>
      <p:sp>
        <p:nvSpPr>
          <p:cNvPr id="3" name="Tijdelijke aanduiding voor inhoud 2">
            <a:extLst>
              <a:ext uri="{FF2B5EF4-FFF2-40B4-BE49-F238E27FC236}">
                <a16:creationId xmlns:a16="http://schemas.microsoft.com/office/drawing/2014/main" id="{B650BB98-5C29-094A-8712-9813CB2C098C}"/>
              </a:ext>
            </a:extLst>
          </p:cNvPr>
          <p:cNvSpPr>
            <a:spLocks noGrp="1"/>
          </p:cNvSpPr>
          <p:nvPr>
            <p:ph idx="1"/>
          </p:nvPr>
        </p:nvSpPr>
        <p:spPr>
          <a:xfrm>
            <a:off x="389707" y="1224586"/>
            <a:ext cx="11673191" cy="4623371"/>
          </a:xfrm>
        </p:spPr>
        <p:txBody>
          <a:bodyPr lIns="91440" tIns="45720" rIns="91440" bIns="45720" anchor="t"/>
          <a:lstStyle/>
          <a:p>
            <a:pPr marL="0" lvl="1" indent="0">
              <a:spcBef>
                <a:spcPts val="1001"/>
              </a:spcBef>
              <a:buNone/>
            </a:pPr>
            <a:r>
              <a:rPr lang="nl-BE" sz="2800" b="1" dirty="0"/>
              <a:t>Riolering</a:t>
            </a:r>
          </a:p>
          <a:p>
            <a:pPr marL="685800" lvl="2" indent="-228600">
              <a:spcBef>
                <a:spcPts val="1001"/>
              </a:spcBef>
            </a:pPr>
            <a:r>
              <a:rPr lang="nl-BE" sz="1800" b="1" dirty="0">
                <a:latin typeface="Arial" panose="020B0604020202020204" pitchFamily="34" charset="0"/>
              </a:rPr>
              <a:t>Op heden </a:t>
            </a:r>
            <a:endParaRPr lang="nl-BE" sz="1800" b="1" dirty="0">
              <a:latin typeface="Arial" panose="020B0604020202020204" pitchFamily="34" charset="0"/>
              <a:cs typeface="Arial" panose="020B0604020202020204" pitchFamily="34" charset="0"/>
            </a:endParaRPr>
          </a:p>
          <a:p>
            <a:pPr marL="1143000" lvl="3" indent="-228600">
              <a:spcBef>
                <a:spcPts val="1001"/>
              </a:spcBef>
            </a:pPr>
            <a:r>
              <a:rPr lang="nl-BE" sz="1601" b="1" dirty="0">
                <a:latin typeface="Arial" panose="020B0604020202020204" pitchFamily="34" charset="0"/>
              </a:rPr>
              <a:t>aansluiting vuilwater Bergstraat/Luingnestraat op Markebeek via terrein Vandecasteele</a:t>
            </a:r>
            <a:endParaRPr lang="nl-BE" sz="1601" b="1" dirty="0">
              <a:latin typeface="Arial" panose="020B0604020202020204" pitchFamily="34" charset="0"/>
              <a:cs typeface="Arial" panose="020B0604020202020204" pitchFamily="34" charset="0"/>
            </a:endParaRPr>
          </a:p>
          <a:p>
            <a:pPr marL="685800" lvl="2" indent="-228600">
              <a:spcBef>
                <a:spcPts val="1001"/>
              </a:spcBef>
            </a:pPr>
            <a:r>
              <a:rPr lang="nl-BE" sz="1800" b="1" dirty="0">
                <a:latin typeface="Arial" panose="020B0604020202020204" pitchFamily="34" charset="0"/>
              </a:rPr>
              <a:t>Toekomst </a:t>
            </a:r>
            <a:endParaRPr lang="nl-BE" sz="1800" b="1" dirty="0">
              <a:latin typeface="Arial" panose="020B0604020202020204" pitchFamily="34" charset="0"/>
              <a:cs typeface="Arial" panose="020B0604020202020204" pitchFamily="34" charset="0"/>
            </a:endParaRPr>
          </a:p>
          <a:p>
            <a:pPr marL="1143000" lvl="3" indent="-228600">
              <a:spcBef>
                <a:spcPts val="1001"/>
              </a:spcBef>
            </a:pPr>
            <a:r>
              <a:rPr lang="nl-BE" sz="1601" b="1" dirty="0">
                <a:latin typeface="Arial" panose="020B0604020202020204" pitchFamily="34" charset="0"/>
              </a:rPr>
              <a:t>Afvalwater richting waterzuivering </a:t>
            </a:r>
            <a:r>
              <a:rPr lang="nl-BE" sz="1601" b="1" dirty="0" err="1">
                <a:latin typeface="Arial" panose="020B0604020202020204" pitchFamily="34" charset="0"/>
              </a:rPr>
              <a:t>Aalbeke</a:t>
            </a:r>
            <a:endParaRPr lang="nl-BE" sz="1601" b="1" dirty="0">
              <a:latin typeface="Arial" panose="020B0604020202020204" pitchFamily="34" charset="0"/>
              <a:cs typeface="Arial" panose="020B0604020202020204" pitchFamily="34" charset="0"/>
            </a:endParaRPr>
          </a:p>
          <a:p>
            <a:pPr marL="1143000" lvl="3" indent="-228600">
              <a:spcBef>
                <a:spcPts val="1001"/>
              </a:spcBef>
            </a:pPr>
            <a:r>
              <a:rPr lang="nl-BE" sz="1600" b="1" dirty="0">
                <a:latin typeface="Arial"/>
                <a:cs typeface="Arial"/>
              </a:rPr>
              <a:t>Regenwater wordt omgelegd via openbaar traject</a:t>
            </a:r>
          </a:p>
          <a:p>
            <a:pPr marL="1143000" lvl="3" indent="-228600">
              <a:spcBef>
                <a:spcPts val="1001"/>
              </a:spcBef>
            </a:pPr>
            <a:endParaRPr lang="nl-BE" sz="1600" b="1" dirty="0">
              <a:latin typeface="Arial"/>
              <a:ea typeface="Calibri" panose="020F0502020204030204"/>
              <a:cs typeface="Arial"/>
            </a:endParaRPr>
          </a:p>
          <a:p>
            <a:pPr marL="0" indent="0">
              <a:buNone/>
            </a:pPr>
            <a:r>
              <a:rPr lang="nl-BE" dirty="0"/>
              <a:t>Verkeersveiligheid</a:t>
            </a:r>
          </a:p>
          <a:p>
            <a:pPr marL="228600" indent="-228600" algn="l"/>
            <a:r>
              <a:rPr lang="nl-BE" sz="1800" i="0" u="none" strike="noStrike" baseline="0" dirty="0">
                <a:latin typeface="Arial" panose="020B0604020202020204" pitchFamily="34" charset="0"/>
              </a:rPr>
              <a:t>Bevorderen van de </a:t>
            </a:r>
            <a:r>
              <a:rPr lang="nl-BE" sz="1800" i="0" strike="noStrike" baseline="0" dirty="0">
                <a:latin typeface="Arial" panose="020B0604020202020204" pitchFamily="34" charset="0"/>
              </a:rPr>
              <a:t>verkeersveiligheid</a:t>
            </a:r>
            <a:r>
              <a:rPr lang="nl-BE" sz="1800" i="0" u="none" strike="noStrike" baseline="0" dirty="0">
                <a:latin typeface="Arial" panose="020B0604020202020204" pitchFamily="34" charset="0"/>
              </a:rPr>
              <a:t>.</a:t>
            </a:r>
            <a:endParaRPr lang="nl-BE" sz="1800" i="0" u="none" strike="noStrike" baseline="0" dirty="0">
              <a:latin typeface="Arial" panose="020B0604020202020204" pitchFamily="34" charset="0"/>
              <a:cs typeface="Arial" panose="020B0604020202020204" pitchFamily="34" charset="0"/>
            </a:endParaRPr>
          </a:p>
          <a:p>
            <a:pPr marL="228600" indent="-228600" algn="l"/>
            <a:r>
              <a:rPr lang="nl-BE" sz="1800" i="0" strike="noStrike" baseline="0" dirty="0">
                <a:latin typeface="Arial" panose="020B0604020202020204" pitchFamily="34" charset="0"/>
              </a:rPr>
              <a:t>Fiets- en voetgangerscomfort </a:t>
            </a:r>
            <a:r>
              <a:rPr lang="nl-BE" sz="1800" i="0" u="none" strike="noStrike" baseline="0" dirty="0">
                <a:latin typeface="Arial" panose="020B0604020202020204" pitchFamily="34" charset="0"/>
              </a:rPr>
              <a:t>verhogen.</a:t>
            </a:r>
            <a:endParaRPr lang="nl-BE" sz="1800" i="0" u="none" strike="noStrike" baseline="0" dirty="0">
              <a:latin typeface="Arial" panose="020B0604020202020204" pitchFamily="34" charset="0"/>
              <a:cs typeface="Arial" panose="020B0604020202020204" pitchFamily="34" charset="0"/>
            </a:endParaRPr>
          </a:p>
          <a:p>
            <a:pPr marL="228600" indent="-228600" algn="l"/>
            <a:r>
              <a:rPr lang="nl-BE" sz="1800" i="0" strike="noStrike" baseline="0" dirty="0">
                <a:latin typeface="Arial" panose="020B0604020202020204" pitchFamily="34" charset="0"/>
              </a:rPr>
              <a:t>Optimaliseren van de leefbaarheid </a:t>
            </a:r>
            <a:r>
              <a:rPr lang="nl-BE" sz="1800" i="0" u="none" strike="noStrike" baseline="0" dirty="0">
                <a:latin typeface="Arial" panose="020B0604020202020204" pitchFamily="34" charset="0"/>
              </a:rPr>
              <a:t>door </a:t>
            </a:r>
            <a:r>
              <a:rPr lang="nl-BE" sz="1800" dirty="0">
                <a:latin typeface="Arial" panose="020B0604020202020204" pitchFamily="34" charset="0"/>
              </a:rPr>
              <a:t>o.a. </a:t>
            </a:r>
            <a:r>
              <a:rPr lang="nl-BE" sz="1800" i="0" u="none" strike="noStrike" baseline="0" dirty="0">
                <a:latin typeface="Arial" panose="020B0604020202020204" pitchFamily="34" charset="0"/>
              </a:rPr>
              <a:t>creëren van een aangename omgeving.</a:t>
            </a:r>
            <a:endParaRPr lang="nl-BE" sz="2401" b="0" i="0" u="none" strike="noStrike" baseline="0" dirty="0">
              <a:cs typeface="Calibri" panose="020F0502020204030204"/>
            </a:endParaRPr>
          </a:p>
          <a:p>
            <a:pPr marL="228600" indent="-228600" algn="l"/>
            <a:r>
              <a:rPr lang="nl-BE" sz="1800" b="1" dirty="0">
                <a:latin typeface="Arial" panose="020B0604020202020204" pitchFamily="34" charset="0"/>
              </a:rPr>
              <a:t>Medefinanciering project door Provincie West-Vlaanderen </a:t>
            </a:r>
            <a:r>
              <a:rPr lang="nl-BE" sz="1800" b="1" dirty="0" err="1">
                <a:latin typeface="Arial" panose="020B0604020202020204" pitchFamily="34" charset="0"/>
              </a:rPr>
              <a:t>i.k.v</a:t>
            </a:r>
            <a:r>
              <a:rPr lang="nl-BE" sz="1800" b="1" dirty="0">
                <a:latin typeface="Arial" panose="020B0604020202020204" pitchFamily="34" charset="0"/>
              </a:rPr>
              <a:t>. het Fietsfonds (deel Bergstraat)</a:t>
            </a:r>
            <a:endParaRPr lang="nl-BE" sz="1800" b="1" dirty="0">
              <a:latin typeface="Arial" panose="020B0604020202020204" pitchFamily="34" charset="0"/>
              <a:cs typeface="Arial" panose="020B0604020202020204" pitchFamily="34" charset="0"/>
            </a:endParaRPr>
          </a:p>
        </p:txBody>
      </p:sp>
      <p:pic>
        <p:nvPicPr>
          <p:cNvPr id="5" name="Afbeelding 11">
            <a:extLst>
              <a:ext uri="{FF2B5EF4-FFF2-40B4-BE49-F238E27FC236}">
                <a16:creationId xmlns:a16="http://schemas.microsoft.com/office/drawing/2014/main" id="{32F2E5F7-B5C3-FEB0-7703-7A91C02E882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669318" y="5847957"/>
            <a:ext cx="1910879" cy="835077"/>
          </a:xfrm>
          <a:prstGeom prst="rect">
            <a:avLst/>
          </a:prstGeom>
        </p:spPr>
      </p:pic>
    </p:spTree>
    <p:extLst>
      <p:ext uri="{BB962C8B-B14F-4D97-AF65-F5344CB8AC3E}">
        <p14:creationId xmlns:p14="http://schemas.microsoft.com/office/powerpoint/2010/main" val="476522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6973B1-E7BF-440C-A376-B3B9B5E6D805}"/>
              </a:ext>
            </a:extLst>
          </p:cNvPr>
          <p:cNvSpPr>
            <a:spLocks noGrp="1"/>
          </p:cNvSpPr>
          <p:nvPr>
            <p:ph type="title"/>
          </p:nvPr>
        </p:nvSpPr>
        <p:spPr/>
        <p:txBody>
          <a:bodyPr/>
          <a:lstStyle/>
          <a:p>
            <a:r>
              <a:rPr lang="nl-BE" dirty="0"/>
              <a:t>Plannen</a:t>
            </a:r>
          </a:p>
        </p:txBody>
      </p:sp>
      <p:sp>
        <p:nvSpPr>
          <p:cNvPr id="6" name="Tijdelijke aanduiding voor inhoud 3">
            <a:extLst>
              <a:ext uri="{FF2B5EF4-FFF2-40B4-BE49-F238E27FC236}">
                <a16:creationId xmlns:a16="http://schemas.microsoft.com/office/drawing/2014/main" id="{A51605FB-39E3-491B-9FAB-F1A18F027F7E}"/>
              </a:ext>
            </a:extLst>
          </p:cNvPr>
          <p:cNvSpPr>
            <a:spLocks noGrp="1"/>
          </p:cNvSpPr>
          <p:nvPr>
            <p:ph sz="half" idx="1"/>
          </p:nvPr>
        </p:nvSpPr>
        <p:spPr>
          <a:xfrm>
            <a:off x="838202" y="1554164"/>
            <a:ext cx="10151378" cy="4024516"/>
          </a:xfrm>
        </p:spPr>
        <p:txBody>
          <a:bodyPr/>
          <a:lstStyle/>
          <a:p>
            <a:r>
              <a:rPr lang="nl-BE" dirty="0"/>
              <a:t>Werden toegelicht op het infomoment van 06/10/2022</a:t>
            </a:r>
          </a:p>
          <a:p>
            <a:pPr marL="0" indent="0">
              <a:buNone/>
            </a:pPr>
            <a:endParaRPr lang="nl-BE" dirty="0"/>
          </a:p>
          <a:p>
            <a:r>
              <a:rPr lang="nl-BE" dirty="0"/>
              <a:t>Te raadplegen op de website van het project:</a:t>
            </a:r>
          </a:p>
          <a:p>
            <a:pPr marL="0" indent="0">
              <a:buNone/>
            </a:pPr>
            <a:r>
              <a:rPr lang="nl-BE" dirty="0"/>
              <a:t>	</a:t>
            </a:r>
            <a:r>
              <a:rPr lang="nl-BE" dirty="0">
                <a:hlinkClick r:id="rId2"/>
              </a:rPr>
              <a:t>www.kortrijk.be/aalbeke/knokstraatbergstraat</a:t>
            </a:r>
            <a:br>
              <a:rPr lang="nl-BE" dirty="0"/>
            </a:br>
            <a:endParaRPr lang="nl-BE" dirty="0"/>
          </a:p>
          <a:p>
            <a:r>
              <a:rPr lang="nl-BE" dirty="0"/>
              <a:t>Na de presentatie te bekijken en kans om vragen te stellen</a:t>
            </a:r>
          </a:p>
          <a:p>
            <a:endParaRPr lang="nl-BE" dirty="0"/>
          </a:p>
          <a:p>
            <a:endParaRPr lang="nl-BE" dirty="0"/>
          </a:p>
          <a:p>
            <a:endParaRPr lang="nl-BE" dirty="0"/>
          </a:p>
          <a:p>
            <a:endParaRPr lang="nl-BE" dirty="0"/>
          </a:p>
          <a:p>
            <a:endParaRPr lang="nl-BE" dirty="0"/>
          </a:p>
          <a:p>
            <a:pPr lvl="1"/>
            <a:endParaRPr lang="nl-BE" dirty="0"/>
          </a:p>
        </p:txBody>
      </p:sp>
      <p:pic>
        <p:nvPicPr>
          <p:cNvPr id="4" name="Afbeelding 11">
            <a:extLst>
              <a:ext uri="{FF2B5EF4-FFF2-40B4-BE49-F238E27FC236}">
                <a16:creationId xmlns:a16="http://schemas.microsoft.com/office/drawing/2014/main" id="{8B2E8AE5-EAB8-05A8-53F8-9EC196D510E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69318" y="5847957"/>
            <a:ext cx="1910879" cy="835077"/>
          </a:xfrm>
          <a:prstGeom prst="rect">
            <a:avLst/>
          </a:prstGeom>
        </p:spPr>
      </p:pic>
    </p:spTree>
    <p:extLst>
      <p:ext uri="{BB962C8B-B14F-4D97-AF65-F5344CB8AC3E}">
        <p14:creationId xmlns:p14="http://schemas.microsoft.com/office/powerpoint/2010/main" val="943733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6973B1-E7BF-440C-A376-B3B9B5E6D805}"/>
              </a:ext>
            </a:extLst>
          </p:cNvPr>
          <p:cNvSpPr>
            <a:spLocks noGrp="1"/>
          </p:cNvSpPr>
          <p:nvPr>
            <p:ph type="title"/>
          </p:nvPr>
        </p:nvSpPr>
        <p:spPr/>
        <p:txBody>
          <a:bodyPr/>
          <a:lstStyle/>
          <a:p>
            <a:r>
              <a:rPr lang="nl-BE" dirty="0"/>
              <a:t>Plannen</a:t>
            </a:r>
          </a:p>
        </p:txBody>
      </p:sp>
      <p:sp>
        <p:nvSpPr>
          <p:cNvPr id="6" name="Tijdelijke aanduiding voor inhoud 3">
            <a:extLst>
              <a:ext uri="{FF2B5EF4-FFF2-40B4-BE49-F238E27FC236}">
                <a16:creationId xmlns:a16="http://schemas.microsoft.com/office/drawing/2014/main" id="{A51605FB-39E3-491B-9FAB-F1A18F027F7E}"/>
              </a:ext>
            </a:extLst>
          </p:cNvPr>
          <p:cNvSpPr>
            <a:spLocks noGrp="1"/>
          </p:cNvSpPr>
          <p:nvPr>
            <p:ph sz="half" idx="1"/>
          </p:nvPr>
        </p:nvSpPr>
        <p:spPr>
          <a:xfrm>
            <a:off x="838202" y="1364527"/>
            <a:ext cx="10151378" cy="5031831"/>
          </a:xfrm>
        </p:spPr>
        <p:txBody>
          <a:bodyPr lIns="91440" tIns="45720" rIns="91440" bIns="45720" anchor="t"/>
          <a:lstStyle/>
          <a:p>
            <a:pPr marL="0" indent="0">
              <a:buNone/>
            </a:pPr>
            <a:r>
              <a:rPr lang="nl-BE" dirty="0"/>
              <a:t>Knokstraat:</a:t>
            </a:r>
          </a:p>
          <a:p>
            <a:pPr marL="228600" indent="-228600"/>
            <a:r>
              <a:rPr lang="nl-BE" sz="1800" dirty="0">
                <a:latin typeface="Arial" panose="020B0604020202020204" pitchFamily="34" charset="0"/>
                <a:cs typeface="Arial" panose="020B0604020202020204" pitchFamily="34" charset="0"/>
              </a:rPr>
              <a:t>Eénrichtingsverkeer (richting </a:t>
            </a:r>
            <a:r>
              <a:rPr lang="nl-BE" sz="1800" dirty="0" err="1">
                <a:latin typeface="Arial" panose="020B0604020202020204" pitchFamily="34" charset="0"/>
                <a:cs typeface="Arial" panose="020B0604020202020204" pitchFamily="34" charset="0"/>
              </a:rPr>
              <a:t>Moeskroensesteenweg</a:t>
            </a:r>
            <a:r>
              <a:rPr lang="nl-BE" sz="1800" dirty="0">
                <a:latin typeface="Arial" panose="020B0604020202020204" pitchFamily="34" charset="0"/>
                <a:cs typeface="Arial" panose="020B0604020202020204" pitchFamily="34" charset="0"/>
              </a:rPr>
              <a:t>)</a:t>
            </a:r>
          </a:p>
          <a:p>
            <a:pPr marL="228600" indent="-228600"/>
            <a:r>
              <a:rPr lang="nl-BE" sz="1800" dirty="0">
                <a:latin typeface="Arial" panose="020B0604020202020204" pitchFamily="34" charset="0"/>
                <a:cs typeface="Arial" panose="020B0604020202020204" pitchFamily="34" charset="0"/>
              </a:rPr>
              <a:t>Bredere voetpaden</a:t>
            </a:r>
          </a:p>
          <a:p>
            <a:pPr marL="228600" indent="-228600"/>
            <a:r>
              <a:rPr lang="nl-BE" sz="1800" dirty="0">
                <a:latin typeface="Arial" panose="020B0604020202020204" pitchFamily="34" charset="0"/>
                <a:cs typeface="Arial" panose="020B0604020202020204" pitchFamily="34" charset="0"/>
              </a:rPr>
              <a:t>Afwisselende parkeerstroken (vertragend effect)</a:t>
            </a:r>
          </a:p>
          <a:p>
            <a:pPr marL="228600" indent="-228600"/>
            <a:r>
              <a:rPr lang="nl-BE" sz="1800" dirty="0">
                <a:latin typeface="Arial" panose="020B0604020202020204" pitchFamily="34" charset="0"/>
                <a:cs typeface="Arial" panose="020B0604020202020204" pitchFamily="34" charset="0"/>
              </a:rPr>
              <a:t>Leefbaarheid versterken door groen</a:t>
            </a:r>
          </a:p>
          <a:p>
            <a:pPr marL="0" indent="0">
              <a:buNone/>
            </a:pPr>
            <a:endParaRPr lang="nl-BE" dirty="0"/>
          </a:p>
          <a:p>
            <a:pPr marL="0" indent="0">
              <a:buNone/>
            </a:pPr>
            <a:r>
              <a:rPr lang="nl-BE" dirty="0"/>
              <a:t>Bergstraat:</a:t>
            </a:r>
          </a:p>
          <a:p>
            <a:pPr marL="228600" indent="-228600"/>
            <a:r>
              <a:rPr lang="nl-BE" sz="1800" dirty="0">
                <a:latin typeface="Arial"/>
                <a:cs typeface="Arial"/>
              </a:rPr>
              <a:t>Fietsinfrastructuur met visie voor de toekomst </a:t>
            </a:r>
          </a:p>
          <a:p>
            <a:pPr marL="228600" indent="-228600"/>
            <a:r>
              <a:rPr lang="nl-BE" sz="1800" dirty="0">
                <a:latin typeface="Arial" panose="020B0604020202020204" pitchFamily="34" charset="0"/>
                <a:cs typeface="Arial" panose="020B0604020202020204" pitchFamily="34" charset="0"/>
              </a:rPr>
              <a:t>De veiligheid van de fietsers en voetgangers garanderen met behoud van doorgang kleitransporten</a:t>
            </a:r>
          </a:p>
          <a:p>
            <a:pPr marL="228600" indent="-228600"/>
            <a:r>
              <a:rPr lang="nl-BE" sz="1800" dirty="0">
                <a:latin typeface="Arial" panose="020B0604020202020204" pitchFamily="34" charset="0"/>
                <a:cs typeface="Arial" panose="020B0604020202020204" pitchFamily="34" charset="0"/>
              </a:rPr>
              <a:t>Bomen behouden in de Bergstraat</a:t>
            </a:r>
          </a:p>
          <a:p>
            <a:pPr marL="228600" indent="-228600"/>
            <a:r>
              <a:rPr lang="nl-BE" sz="1800" dirty="0">
                <a:latin typeface="Arial"/>
                <a:cs typeface="Arial"/>
              </a:rPr>
              <a:t>Aanleg buffergracht</a:t>
            </a:r>
          </a:p>
          <a:p>
            <a:pPr marL="0" indent="0">
              <a:buNone/>
            </a:pPr>
            <a:endParaRPr lang="nl-BE" dirty="0">
              <a:ea typeface="Calibri" panose="020F0502020204030204"/>
              <a:cs typeface="Calibri" panose="020F0502020204030204"/>
            </a:endParaRPr>
          </a:p>
          <a:p>
            <a:pPr marL="228600" indent="-228600"/>
            <a:endParaRPr lang="nl-BE" dirty="0">
              <a:ea typeface="Calibri" panose="020F0502020204030204"/>
              <a:cs typeface="Calibri" panose="020F0502020204030204"/>
            </a:endParaRPr>
          </a:p>
          <a:p>
            <a:pPr marL="685800" lvl="1" indent="-228600"/>
            <a:endParaRPr lang="nl-BE" dirty="0">
              <a:ea typeface="Calibri" panose="020F0502020204030204"/>
              <a:cs typeface="Calibri" panose="020F0502020204030204"/>
            </a:endParaRPr>
          </a:p>
        </p:txBody>
      </p:sp>
      <p:pic>
        <p:nvPicPr>
          <p:cNvPr id="4" name="Afbeelding 11">
            <a:extLst>
              <a:ext uri="{FF2B5EF4-FFF2-40B4-BE49-F238E27FC236}">
                <a16:creationId xmlns:a16="http://schemas.microsoft.com/office/drawing/2014/main" id="{C15B6171-5629-7574-1A10-9B367255333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669318" y="5847957"/>
            <a:ext cx="1910879" cy="835077"/>
          </a:xfrm>
          <a:prstGeom prst="rect">
            <a:avLst/>
          </a:prstGeom>
        </p:spPr>
      </p:pic>
    </p:spTree>
    <p:extLst>
      <p:ext uri="{BB962C8B-B14F-4D97-AF65-F5344CB8AC3E}">
        <p14:creationId xmlns:p14="http://schemas.microsoft.com/office/powerpoint/2010/main" val="1663498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098F2-24F8-47DC-B423-64838026FE48}"/>
              </a:ext>
            </a:extLst>
          </p:cNvPr>
          <p:cNvSpPr>
            <a:spLocks noGrp="1"/>
          </p:cNvSpPr>
          <p:nvPr>
            <p:ph type="title"/>
          </p:nvPr>
        </p:nvSpPr>
        <p:spPr/>
        <p:txBody>
          <a:bodyPr/>
          <a:lstStyle/>
          <a:p>
            <a:r>
              <a:rPr lang="nl-BE" dirty="0"/>
              <a:t>Partners tijdens de werken</a:t>
            </a:r>
          </a:p>
        </p:txBody>
      </p:sp>
      <p:sp>
        <p:nvSpPr>
          <p:cNvPr id="3" name="Tijdelijke aanduiding voor inhoud 2">
            <a:extLst>
              <a:ext uri="{FF2B5EF4-FFF2-40B4-BE49-F238E27FC236}">
                <a16:creationId xmlns:a16="http://schemas.microsoft.com/office/drawing/2014/main" id="{526A65AF-4B31-4109-A090-B66F7676B76B}"/>
              </a:ext>
            </a:extLst>
          </p:cNvPr>
          <p:cNvSpPr>
            <a:spLocks noGrp="1"/>
          </p:cNvSpPr>
          <p:nvPr>
            <p:ph sz="half" idx="1"/>
          </p:nvPr>
        </p:nvSpPr>
        <p:spPr>
          <a:xfrm>
            <a:off x="838201" y="1412111"/>
            <a:ext cx="10075876" cy="5347504"/>
          </a:xfrm>
        </p:spPr>
        <p:txBody>
          <a:bodyPr/>
          <a:lstStyle/>
          <a:p>
            <a:r>
              <a:rPr lang="nl-BE" sz="2400" dirty="0"/>
              <a:t>Aannemer Penninck NV (Roeselare)</a:t>
            </a:r>
          </a:p>
          <a:p>
            <a:pPr marL="0" indent="0">
              <a:buNone/>
            </a:pPr>
            <a:r>
              <a:rPr lang="nl-BE" sz="2400" dirty="0"/>
              <a:t>	</a:t>
            </a:r>
            <a:r>
              <a:rPr lang="nl-BE" sz="2400" b="0" dirty="0"/>
              <a:t>Contactpersoon: Dirk Berteloot</a:t>
            </a:r>
          </a:p>
          <a:p>
            <a:endParaRPr lang="nl-BE" sz="2400" dirty="0"/>
          </a:p>
          <a:p>
            <a:r>
              <a:rPr lang="nl-BE" sz="2400" dirty="0"/>
              <a:t>Studiebureau Cnockaert (Wervik)</a:t>
            </a:r>
          </a:p>
          <a:p>
            <a:pPr marL="0" indent="0">
              <a:buNone/>
            </a:pPr>
            <a:r>
              <a:rPr lang="nl-BE" sz="2400" dirty="0"/>
              <a:t>	</a:t>
            </a:r>
            <a:r>
              <a:rPr lang="nl-BE" sz="2400" b="0" dirty="0"/>
              <a:t>Contactpersoon: Wim van Landeghem</a:t>
            </a:r>
          </a:p>
          <a:p>
            <a:pPr marL="0" indent="0">
              <a:buNone/>
            </a:pPr>
            <a:endParaRPr lang="nl-BE" sz="2400" dirty="0"/>
          </a:p>
          <a:p>
            <a:r>
              <a:rPr lang="nl-BE" sz="2400" dirty="0"/>
              <a:t>Provincie West-Vlaanderen </a:t>
            </a:r>
          </a:p>
          <a:p>
            <a:pPr marL="0" indent="0">
              <a:buNone/>
            </a:pPr>
            <a:r>
              <a:rPr lang="nl-BE" sz="2400" dirty="0"/>
              <a:t>	</a:t>
            </a:r>
            <a:r>
              <a:rPr lang="nl-BE" sz="2400" b="0" dirty="0"/>
              <a:t>Contactpersoon: Andres Konings</a:t>
            </a:r>
            <a:br>
              <a:rPr lang="nl-BE" sz="2400" b="0" dirty="0"/>
            </a:br>
            <a:endParaRPr lang="nl-BE" sz="2400" b="0" dirty="0"/>
          </a:p>
          <a:p>
            <a:r>
              <a:rPr lang="nl-BE" sz="2400" dirty="0"/>
              <a:t>Veiligheidscoördinator </a:t>
            </a:r>
            <a:r>
              <a:rPr lang="nl-BE" sz="2400" dirty="0" err="1"/>
              <a:t>Vecobo</a:t>
            </a:r>
            <a:r>
              <a:rPr lang="nl-BE" sz="2400" dirty="0"/>
              <a:t> (Waregem)</a:t>
            </a:r>
          </a:p>
          <a:p>
            <a:pPr marL="457212" lvl="1" indent="0">
              <a:buNone/>
            </a:pPr>
            <a:r>
              <a:rPr lang="nl-BE" sz="2400" b="1" dirty="0"/>
              <a:t>	</a:t>
            </a:r>
            <a:r>
              <a:rPr lang="nl-BE" sz="2400" dirty="0"/>
              <a:t>Contactpersoon: Gino Claeys</a:t>
            </a:r>
            <a:endParaRPr lang="nl-BE" sz="2000" dirty="0"/>
          </a:p>
        </p:txBody>
      </p:sp>
      <p:pic>
        <p:nvPicPr>
          <p:cNvPr id="7" name="Afbeelding 6">
            <a:extLst>
              <a:ext uri="{FF2B5EF4-FFF2-40B4-BE49-F238E27FC236}">
                <a16:creationId xmlns:a16="http://schemas.microsoft.com/office/drawing/2014/main" id="{BF2A2E94-91C8-FD61-983D-030BFA7248D9}"/>
              </a:ext>
            </a:extLst>
          </p:cNvPr>
          <p:cNvPicPr>
            <a:picLocks noChangeAspect="1"/>
          </p:cNvPicPr>
          <p:nvPr/>
        </p:nvPicPr>
        <p:blipFill>
          <a:blip r:embed="rId2"/>
          <a:stretch>
            <a:fillRect/>
          </a:stretch>
        </p:blipFill>
        <p:spPr>
          <a:xfrm>
            <a:off x="8476797" y="2539468"/>
            <a:ext cx="1291373" cy="1307121"/>
          </a:xfrm>
          <a:prstGeom prst="rect">
            <a:avLst/>
          </a:prstGeom>
        </p:spPr>
      </p:pic>
      <p:pic>
        <p:nvPicPr>
          <p:cNvPr id="11" name="Afbeelding 10">
            <a:extLst>
              <a:ext uri="{FF2B5EF4-FFF2-40B4-BE49-F238E27FC236}">
                <a16:creationId xmlns:a16="http://schemas.microsoft.com/office/drawing/2014/main" id="{F6270A9B-6BFF-F9EB-8B7C-D8DC670BF16D}"/>
              </a:ext>
            </a:extLst>
          </p:cNvPr>
          <p:cNvPicPr>
            <a:picLocks noChangeAspect="1"/>
          </p:cNvPicPr>
          <p:nvPr/>
        </p:nvPicPr>
        <p:blipFill>
          <a:blip r:embed="rId3"/>
          <a:stretch>
            <a:fillRect/>
          </a:stretch>
        </p:blipFill>
        <p:spPr>
          <a:xfrm>
            <a:off x="7976509" y="1549631"/>
            <a:ext cx="2291947" cy="612399"/>
          </a:xfrm>
          <a:prstGeom prst="rect">
            <a:avLst/>
          </a:prstGeom>
        </p:spPr>
      </p:pic>
      <p:pic>
        <p:nvPicPr>
          <p:cNvPr id="14" name="Afbeelding 13">
            <a:extLst>
              <a:ext uri="{FF2B5EF4-FFF2-40B4-BE49-F238E27FC236}">
                <a16:creationId xmlns:a16="http://schemas.microsoft.com/office/drawing/2014/main" id="{38195C7A-32A2-8178-8B7E-6EDAF6443DE5}"/>
              </a:ext>
            </a:extLst>
          </p:cNvPr>
          <p:cNvPicPr>
            <a:picLocks noChangeAspect="1"/>
          </p:cNvPicPr>
          <p:nvPr/>
        </p:nvPicPr>
        <p:blipFill>
          <a:blip r:embed="rId4"/>
          <a:stretch>
            <a:fillRect/>
          </a:stretch>
        </p:blipFill>
        <p:spPr>
          <a:xfrm>
            <a:off x="7976508" y="5567812"/>
            <a:ext cx="2291947" cy="473989"/>
          </a:xfrm>
          <a:prstGeom prst="rect">
            <a:avLst/>
          </a:prstGeom>
        </p:spPr>
      </p:pic>
      <p:pic>
        <p:nvPicPr>
          <p:cNvPr id="15" name="Afbeelding 14">
            <a:extLst>
              <a:ext uri="{FF2B5EF4-FFF2-40B4-BE49-F238E27FC236}">
                <a16:creationId xmlns:a16="http://schemas.microsoft.com/office/drawing/2014/main" id="{FEDEDDF6-6336-263E-0E30-FC466ED9A85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70261" y="4118423"/>
            <a:ext cx="2104439" cy="947844"/>
          </a:xfrm>
          <a:prstGeom prst="rect">
            <a:avLst/>
          </a:prstGeom>
        </p:spPr>
      </p:pic>
      <p:pic>
        <p:nvPicPr>
          <p:cNvPr id="5" name="Afbeelding 11">
            <a:extLst>
              <a:ext uri="{FF2B5EF4-FFF2-40B4-BE49-F238E27FC236}">
                <a16:creationId xmlns:a16="http://schemas.microsoft.com/office/drawing/2014/main" id="{BC15A6D3-BE8E-3816-01DC-B14DA13B874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12218" y="6000357"/>
            <a:ext cx="1567979" cy="673152"/>
          </a:xfrm>
          <a:prstGeom prst="rect">
            <a:avLst/>
          </a:prstGeom>
        </p:spPr>
      </p:pic>
    </p:spTree>
    <p:extLst>
      <p:ext uri="{BB962C8B-B14F-4D97-AF65-F5344CB8AC3E}">
        <p14:creationId xmlns:p14="http://schemas.microsoft.com/office/powerpoint/2010/main" val="2081788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3">
            <a:extLst>
              <a:ext uri="{FF2B5EF4-FFF2-40B4-BE49-F238E27FC236}">
                <a16:creationId xmlns:a16="http://schemas.microsoft.com/office/drawing/2014/main" id="{A51605FB-39E3-491B-9FAB-F1A18F027F7E}"/>
              </a:ext>
            </a:extLst>
          </p:cNvPr>
          <p:cNvSpPr>
            <a:spLocks noGrp="1"/>
          </p:cNvSpPr>
          <p:nvPr>
            <p:ph sz="half" idx="1"/>
          </p:nvPr>
        </p:nvSpPr>
        <p:spPr>
          <a:xfrm>
            <a:off x="302303" y="3516053"/>
            <a:ext cx="10151378" cy="2913904"/>
          </a:xfrm>
        </p:spPr>
        <p:txBody>
          <a:bodyPr lIns="91440" tIns="45720" rIns="91440" bIns="45720" anchor="t"/>
          <a:lstStyle/>
          <a:p>
            <a:pPr marL="228600" indent="-228600"/>
            <a:r>
              <a:rPr lang="nl-BE" dirty="0"/>
              <a:t>Start werken:</a:t>
            </a:r>
            <a:br>
              <a:rPr lang="nl-BE" dirty="0"/>
            </a:br>
            <a:r>
              <a:rPr lang="nl-BE" sz="2400" dirty="0"/>
              <a:t>donderdag 2 november 2023</a:t>
            </a:r>
            <a:endParaRPr lang="en-US" dirty="0"/>
          </a:p>
          <a:p>
            <a:pPr marL="228600" indent="-228600"/>
            <a:r>
              <a:rPr lang="nl-BE" dirty="0"/>
              <a:t>Eerste fase:</a:t>
            </a:r>
            <a:br>
              <a:rPr lang="nl-BE" dirty="0"/>
            </a:br>
            <a:r>
              <a:rPr lang="nl-BE" sz="2400" dirty="0"/>
              <a:t>Knokstraat</a:t>
            </a:r>
            <a:br>
              <a:rPr lang="nl-BE" sz="2400" dirty="0"/>
            </a:br>
            <a:r>
              <a:rPr lang="nl-BE" sz="2400" dirty="0"/>
              <a:t>Bergstraat tussen Vondelstraat en Luingnestraat</a:t>
            </a:r>
            <a:endParaRPr lang="nl-BE" sz="2400" dirty="0">
              <a:ea typeface="Calibri" panose="020F0502020204030204"/>
              <a:cs typeface="Calibri" panose="020F0502020204030204"/>
            </a:endParaRPr>
          </a:p>
          <a:p>
            <a:pPr marL="228600" indent="-228600"/>
            <a:r>
              <a:rPr lang="nl-BE" dirty="0"/>
              <a:t>Periode: </a:t>
            </a:r>
            <a:br>
              <a:rPr lang="nl-BE" dirty="0"/>
            </a:br>
            <a:r>
              <a:rPr lang="nl-BE" sz="2400" dirty="0"/>
              <a:t>2/11/2023 tot januari 2024</a:t>
            </a:r>
            <a:r>
              <a:rPr lang="nl-BE" sz="2400" dirty="0">
                <a:solidFill>
                  <a:srgbClr val="E30613"/>
                </a:solidFill>
              </a:rPr>
              <a:t>*</a:t>
            </a:r>
            <a:br>
              <a:rPr lang="nl-BE" dirty="0"/>
            </a:br>
            <a:endParaRPr lang="nl-BE" dirty="0">
              <a:ea typeface="Calibri" panose="020F0502020204030204"/>
              <a:cs typeface="Calibri" panose="020F0502020204030204"/>
            </a:endParaRPr>
          </a:p>
          <a:p>
            <a:pPr marL="0" indent="0">
              <a:buNone/>
            </a:pPr>
            <a:endParaRPr lang="nl-BE" dirty="0"/>
          </a:p>
          <a:p>
            <a:pPr marL="228600" indent="-228600"/>
            <a:endParaRPr lang="nl-BE" dirty="0">
              <a:ea typeface="Calibri" panose="020F0502020204030204"/>
              <a:cs typeface="Calibri" panose="020F0502020204030204"/>
            </a:endParaRPr>
          </a:p>
          <a:p>
            <a:pPr marL="685800" lvl="1" indent="-228600"/>
            <a:endParaRPr lang="nl-BE" dirty="0">
              <a:ea typeface="Calibri" panose="020F0502020204030204"/>
              <a:cs typeface="Calibri" panose="020F0502020204030204"/>
            </a:endParaRPr>
          </a:p>
        </p:txBody>
      </p:sp>
      <p:grpSp>
        <p:nvGrpSpPr>
          <p:cNvPr id="17" name="Groep 16">
            <a:extLst>
              <a:ext uri="{FF2B5EF4-FFF2-40B4-BE49-F238E27FC236}">
                <a16:creationId xmlns:a16="http://schemas.microsoft.com/office/drawing/2014/main" id="{B34725D0-CFE0-3677-186E-FE6985EE3686}"/>
              </a:ext>
            </a:extLst>
          </p:cNvPr>
          <p:cNvGrpSpPr/>
          <p:nvPr/>
        </p:nvGrpSpPr>
        <p:grpSpPr>
          <a:xfrm>
            <a:off x="5052767" y="1"/>
            <a:ext cx="7049735" cy="4226693"/>
            <a:chOff x="89496" y="0"/>
            <a:chExt cx="12013007" cy="6858000"/>
          </a:xfrm>
        </p:grpSpPr>
        <p:pic>
          <p:nvPicPr>
            <p:cNvPr id="3" name="Afbeelding 2">
              <a:extLst>
                <a:ext uri="{FF2B5EF4-FFF2-40B4-BE49-F238E27FC236}">
                  <a16:creationId xmlns:a16="http://schemas.microsoft.com/office/drawing/2014/main" id="{6BC6D9D2-62AA-9308-EC1F-12086452B31A}"/>
                </a:ext>
              </a:extLst>
            </p:cNvPr>
            <p:cNvPicPr>
              <a:picLocks noChangeAspect="1"/>
            </p:cNvPicPr>
            <p:nvPr/>
          </p:nvPicPr>
          <p:blipFill>
            <a:blip r:embed="rId2"/>
            <a:stretch>
              <a:fillRect/>
            </a:stretch>
          </p:blipFill>
          <p:spPr>
            <a:xfrm>
              <a:off x="89496" y="0"/>
              <a:ext cx="12013007" cy="6858000"/>
            </a:xfrm>
            <a:prstGeom prst="rect">
              <a:avLst/>
            </a:prstGeom>
          </p:spPr>
        </p:pic>
        <p:sp>
          <p:nvSpPr>
            <p:cNvPr id="5" name="Vrije vorm: vorm 4">
              <a:extLst>
                <a:ext uri="{FF2B5EF4-FFF2-40B4-BE49-F238E27FC236}">
                  <a16:creationId xmlns:a16="http://schemas.microsoft.com/office/drawing/2014/main" id="{CFB88CE8-88A1-D5A7-CD29-C4C6E62C1AC0}"/>
                </a:ext>
              </a:extLst>
            </p:cNvPr>
            <p:cNvSpPr/>
            <p:nvPr/>
          </p:nvSpPr>
          <p:spPr>
            <a:xfrm>
              <a:off x="3689856" y="3041650"/>
              <a:ext cx="551944" cy="273050"/>
            </a:xfrm>
            <a:custGeom>
              <a:avLst/>
              <a:gdLst>
                <a:gd name="connsiteX0" fmla="*/ 0 w 527050"/>
                <a:gd name="connsiteY0" fmla="*/ 0 h 269875"/>
                <a:gd name="connsiteX1" fmla="*/ 527050 w 527050"/>
                <a:gd name="connsiteY1" fmla="*/ 269875 h 269875"/>
              </a:gdLst>
              <a:ahLst/>
              <a:cxnLst>
                <a:cxn ang="0">
                  <a:pos x="connsiteX0" y="connsiteY0"/>
                </a:cxn>
                <a:cxn ang="0">
                  <a:pos x="connsiteX1" y="connsiteY1"/>
                </a:cxn>
              </a:cxnLst>
              <a:rect l="l" t="t" r="r" b="b"/>
              <a:pathLst>
                <a:path w="527050" h="269875">
                  <a:moveTo>
                    <a:pt x="0" y="0"/>
                  </a:moveTo>
                  <a:lnTo>
                    <a:pt x="527050" y="269875"/>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Vrije vorm: vorm 14">
              <a:extLst>
                <a:ext uri="{FF2B5EF4-FFF2-40B4-BE49-F238E27FC236}">
                  <a16:creationId xmlns:a16="http://schemas.microsoft.com/office/drawing/2014/main" id="{579943D2-2DA8-E36D-0C67-F08EE624404F}"/>
                </a:ext>
              </a:extLst>
            </p:cNvPr>
            <p:cNvSpPr/>
            <p:nvPr/>
          </p:nvSpPr>
          <p:spPr>
            <a:xfrm>
              <a:off x="4235450" y="1212850"/>
              <a:ext cx="120650" cy="2057400"/>
            </a:xfrm>
            <a:custGeom>
              <a:avLst/>
              <a:gdLst>
                <a:gd name="connsiteX0" fmla="*/ 0 w 120650"/>
                <a:gd name="connsiteY0" fmla="*/ 0 h 2057400"/>
                <a:gd name="connsiteX1" fmla="*/ 120650 w 120650"/>
                <a:gd name="connsiteY1" fmla="*/ 1009650 h 2057400"/>
                <a:gd name="connsiteX2" fmla="*/ 50800 w 120650"/>
                <a:gd name="connsiteY2" fmla="*/ 2057400 h 2057400"/>
                <a:gd name="connsiteX3" fmla="*/ 50800 w 120650"/>
                <a:gd name="connsiteY3" fmla="*/ 2057400 h 2057400"/>
                <a:gd name="connsiteX4" fmla="*/ 50800 w 120650"/>
                <a:gd name="connsiteY4" fmla="*/ 2057400 h 2057400"/>
                <a:gd name="connsiteX5" fmla="*/ 50800 w 120650"/>
                <a:gd name="connsiteY5" fmla="*/ 2057400 h 2057400"/>
                <a:gd name="connsiteX6" fmla="*/ 50800 w 120650"/>
                <a:gd name="connsiteY6" fmla="*/ 20574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50" h="2057400">
                  <a:moveTo>
                    <a:pt x="0" y="0"/>
                  </a:moveTo>
                  <a:lnTo>
                    <a:pt x="120650" y="1009650"/>
                  </a:lnTo>
                  <a:lnTo>
                    <a:pt x="50800" y="2057400"/>
                  </a:lnTo>
                  <a:lnTo>
                    <a:pt x="50800" y="2057400"/>
                  </a:lnTo>
                  <a:lnTo>
                    <a:pt x="50800" y="2057400"/>
                  </a:lnTo>
                  <a:lnTo>
                    <a:pt x="50800" y="2057400"/>
                  </a:lnTo>
                  <a:lnTo>
                    <a:pt x="50800" y="205740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2" name="Titel 1">
            <a:extLst>
              <a:ext uri="{FF2B5EF4-FFF2-40B4-BE49-F238E27FC236}">
                <a16:creationId xmlns:a16="http://schemas.microsoft.com/office/drawing/2014/main" id="{196973B1-E7BF-440C-A376-B3B9B5E6D805}"/>
              </a:ext>
            </a:extLst>
          </p:cNvPr>
          <p:cNvSpPr>
            <a:spLocks noGrp="1"/>
          </p:cNvSpPr>
          <p:nvPr>
            <p:ph type="title"/>
          </p:nvPr>
        </p:nvSpPr>
        <p:spPr>
          <a:xfrm>
            <a:off x="338581" y="428043"/>
            <a:ext cx="8929968" cy="678635"/>
          </a:xfrm>
        </p:spPr>
        <p:txBody>
          <a:bodyPr/>
          <a:lstStyle/>
          <a:p>
            <a:r>
              <a:rPr lang="nl-BE" dirty="0"/>
              <a:t>Fasering werken</a:t>
            </a:r>
          </a:p>
        </p:txBody>
      </p:sp>
      <p:sp>
        <p:nvSpPr>
          <p:cNvPr id="18" name="Tekstvak 17">
            <a:extLst>
              <a:ext uri="{FF2B5EF4-FFF2-40B4-BE49-F238E27FC236}">
                <a16:creationId xmlns:a16="http://schemas.microsoft.com/office/drawing/2014/main" id="{9D01C311-4C6F-7B58-CFB0-53668A712681}"/>
              </a:ext>
            </a:extLst>
          </p:cNvPr>
          <p:cNvSpPr txBox="1"/>
          <p:nvPr/>
        </p:nvSpPr>
        <p:spPr>
          <a:xfrm>
            <a:off x="0" y="6488668"/>
            <a:ext cx="10755984" cy="369332"/>
          </a:xfrm>
          <a:prstGeom prst="rect">
            <a:avLst/>
          </a:prstGeom>
          <a:noFill/>
        </p:spPr>
        <p:txBody>
          <a:bodyPr wrap="square">
            <a:spAutoFit/>
          </a:bodyPr>
          <a:lstStyle/>
          <a:p>
            <a:pPr marL="0" indent="0">
              <a:buNone/>
            </a:pPr>
            <a:r>
              <a:rPr lang="nl-BE" sz="1800" b="1" dirty="0">
                <a:solidFill>
                  <a:srgbClr val="E30613"/>
                </a:solidFill>
              </a:rPr>
              <a:t>* </a:t>
            </a:r>
            <a:r>
              <a:rPr lang="nl-BE" sz="1800" b="1" dirty="0">
                <a:solidFill>
                  <a:srgbClr val="E30613"/>
                </a:solidFill>
                <a:sym typeface="Wingdings" panose="05000000000000000000" pitchFamily="2" charset="2"/>
              </a:rPr>
              <a:t>Timing steeds onder voorbehoud weersomstandigheden en onvoorziene omstandigheden</a:t>
            </a:r>
            <a:endParaRPr lang="nl-BE" sz="1800" b="1" dirty="0">
              <a:solidFill>
                <a:srgbClr val="E30613"/>
              </a:solidFill>
            </a:endParaRPr>
          </a:p>
        </p:txBody>
      </p:sp>
      <p:sp>
        <p:nvSpPr>
          <p:cNvPr id="20" name="Tekstvak 19">
            <a:extLst>
              <a:ext uri="{FF2B5EF4-FFF2-40B4-BE49-F238E27FC236}">
                <a16:creationId xmlns:a16="http://schemas.microsoft.com/office/drawing/2014/main" id="{F89899A8-55FB-DA88-9839-1DB3DEF5EF73}"/>
              </a:ext>
            </a:extLst>
          </p:cNvPr>
          <p:cNvSpPr txBox="1"/>
          <p:nvPr/>
        </p:nvSpPr>
        <p:spPr>
          <a:xfrm>
            <a:off x="10193667" y="0"/>
            <a:ext cx="1908835" cy="369332"/>
          </a:xfrm>
          <a:prstGeom prst="rect">
            <a:avLst/>
          </a:prstGeom>
          <a:solidFill>
            <a:schemeClr val="bg1"/>
          </a:solidFill>
        </p:spPr>
        <p:txBody>
          <a:bodyPr wrap="square" rtlCol="0">
            <a:spAutoFit/>
          </a:bodyPr>
          <a:lstStyle/>
          <a:p>
            <a:r>
              <a:rPr lang="nl-BE" b="1" dirty="0"/>
              <a:t>FASE 1</a:t>
            </a:r>
          </a:p>
        </p:txBody>
      </p:sp>
      <p:cxnSp>
        <p:nvCxnSpPr>
          <p:cNvPr id="21" name="Rechte verbindingslijn 20">
            <a:extLst>
              <a:ext uri="{FF2B5EF4-FFF2-40B4-BE49-F238E27FC236}">
                <a16:creationId xmlns:a16="http://schemas.microsoft.com/office/drawing/2014/main" id="{2658F90D-3F37-C003-8C3F-C79A90AE2DC6}"/>
              </a:ext>
            </a:extLst>
          </p:cNvPr>
          <p:cNvCxnSpPr>
            <a:cxnSpLocks/>
          </p:cNvCxnSpPr>
          <p:nvPr/>
        </p:nvCxnSpPr>
        <p:spPr>
          <a:xfrm>
            <a:off x="11032516" y="184666"/>
            <a:ext cx="92185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Afbeelding 11">
            <a:extLst>
              <a:ext uri="{FF2B5EF4-FFF2-40B4-BE49-F238E27FC236}">
                <a16:creationId xmlns:a16="http://schemas.microsoft.com/office/drawing/2014/main" id="{7F02FDDD-CFAC-0AE1-1AC1-636C7DE0F5F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12218" y="6000357"/>
            <a:ext cx="1567979" cy="673152"/>
          </a:xfrm>
          <a:prstGeom prst="rect">
            <a:avLst/>
          </a:prstGeom>
        </p:spPr>
      </p:pic>
    </p:spTree>
    <p:extLst>
      <p:ext uri="{BB962C8B-B14F-4D97-AF65-F5344CB8AC3E}">
        <p14:creationId xmlns:p14="http://schemas.microsoft.com/office/powerpoint/2010/main" val="1386170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3">
            <a:extLst>
              <a:ext uri="{FF2B5EF4-FFF2-40B4-BE49-F238E27FC236}">
                <a16:creationId xmlns:a16="http://schemas.microsoft.com/office/drawing/2014/main" id="{A51605FB-39E3-491B-9FAB-F1A18F027F7E}"/>
              </a:ext>
            </a:extLst>
          </p:cNvPr>
          <p:cNvSpPr>
            <a:spLocks noGrp="1"/>
          </p:cNvSpPr>
          <p:nvPr>
            <p:ph sz="half" idx="1"/>
          </p:nvPr>
        </p:nvSpPr>
        <p:spPr>
          <a:xfrm>
            <a:off x="227497" y="4512551"/>
            <a:ext cx="10151378" cy="1800093"/>
          </a:xfrm>
        </p:spPr>
        <p:txBody>
          <a:bodyPr lIns="91440" tIns="45720" rIns="91440" bIns="45720" anchor="t"/>
          <a:lstStyle/>
          <a:p>
            <a:pPr marL="228600" indent="-228600"/>
            <a:r>
              <a:rPr lang="nl-BE" dirty="0"/>
              <a:t>Tweede fase:</a:t>
            </a:r>
            <a:br>
              <a:rPr lang="nl-BE" dirty="0"/>
            </a:br>
            <a:r>
              <a:rPr lang="nl-BE" sz="2400" dirty="0"/>
              <a:t>Kruispunt Bergstraat/Luingnestraat</a:t>
            </a:r>
            <a:endParaRPr lang="nl-BE" sz="2400" dirty="0">
              <a:ea typeface="Calibri" panose="020F0502020204030204"/>
              <a:cs typeface="Calibri" panose="020F0502020204030204"/>
            </a:endParaRPr>
          </a:p>
          <a:p>
            <a:pPr marL="228600" indent="-228600"/>
            <a:r>
              <a:rPr lang="nl-BE" dirty="0"/>
              <a:t>Periode: </a:t>
            </a:r>
            <a:br>
              <a:rPr lang="nl-BE" dirty="0"/>
            </a:br>
            <a:r>
              <a:rPr lang="nl-BE" sz="2400" dirty="0"/>
              <a:t>december tot januari 2024</a:t>
            </a:r>
            <a:r>
              <a:rPr lang="nl-BE" sz="2400" dirty="0">
                <a:solidFill>
                  <a:srgbClr val="E30613"/>
                </a:solidFill>
              </a:rPr>
              <a:t>*</a:t>
            </a:r>
            <a:br>
              <a:rPr lang="nl-BE" dirty="0"/>
            </a:br>
            <a:endParaRPr lang="nl-BE" dirty="0">
              <a:ea typeface="Calibri" panose="020F0502020204030204"/>
              <a:cs typeface="Calibri" panose="020F0502020204030204"/>
            </a:endParaRPr>
          </a:p>
          <a:p>
            <a:pPr marL="0" indent="0">
              <a:buNone/>
            </a:pPr>
            <a:endParaRPr lang="nl-BE" dirty="0"/>
          </a:p>
          <a:p>
            <a:pPr marL="228600" indent="-228600"/>
            <a:endParaRPr lang="nl-BE" dirty="0">
              <a:ea typeface="Calibri" panose="020F0502020204030204"/>
              <a:cs typeface="Calibri" panose="020F0502020204030204"/>
            </a:endParaRPr>
          </a:p>
          <a:p>
            <a:pPr marL="685800" lvl="1" indent="-228600"/>
            <a:endParaRPr lang="nl-BE" dirty="0">
              <a:ea typeface="Calibri" panose="020F0502020204030204"/>
              <a:cs typeface="Calibri" panose="020F0502020204030204"/>
            </a:endParaRPr>
          </a:p>
        </p:txBody>
      </p:sp>
      <p:grpSp>
        <p:nvGrpSpPr>
          <p:cNvPr id="17" name="Groep 16">
            <a:extLst>
              <a:ext uri="{FF2B5EF4-FFF2-40B4-BE49-F238E27FC236}">
                <a16:creationId xmlns:a16="http://schemas.microsoft.com/office/drawing/2014/main" id="{B34725D0-CFE0-3677-186E-FE6985EE3686}"/>
              </a:ext>
            </a:extLst>
          </p:cNvPr>
          <p:cNvGrpSpPr/>
          <p:nvPr/>
        </p:nvGrpSpPr>
        <p:grpSpPr>
          <a:xfrm>
            <a:off x="5052767" y="1"/>
            <a:ext cx="7049735" cy="4226693"/>
            <a:chOff x="89496" y="0"/>
            <a:chExt cx="12013007" cy="6858000"/>
          </a:xfrm>
        </p:grpSpPr>
        <p:pic>
          <p:nvPicPr>
            <p:cNvPr id="3" name="Afbeelding 2">
              <a:extLst>
                <a:ext uri="{FF2B5EF4-FFF2-40B4-BE49-F238E27FC236}">
                  <a16:creationId xmlns:a16="http://schemas.microsoft.com/office/drawing/2014/main" id="{6BC6D9D2-62AA-9308-EC1F-12086452B31A}"/>
                </a:ext>
              </a:extLst>
            </p:cNvPr>
            <p:cNvPicPr>
              <a:picLocks noChangeAspect="1"/>
            </p:cNvPicPr>
            <p:nvPr/>
          </p:nvPicPr>
          <p:blipFill>
            <a:blip r:embed="rId2"/>
            <a:stretch>
              <a:fillRect/>
            </a:stretch>
          </p:blipFill>
          <p:spPr>
            <a:xfrm>
              <a:off x="89496" y="0"/>
              <a:ext cx="12013007" cy="6858000"/>
            </a:xfrm>
            <a:prstGeom prst="rect">
              <a:avLst/>
            </a:prstGeom>
          </p:spPr>
        </p:pic>
        <p:sp>
          <p:nvSpPr>
            <p:cNvPr id="5" name="Vrije vorm: vorm 4">
              <a:extLst>
                <a:ext uri="{FF2B5EF4-FFF2-40B4-BE49-F238E27FC236}">
                  <a16:creationId xmlns:a16="http://schemas.microsoft.com/office/drawing/2014/main" id="{CFB88CE8-88A1-D5A7-CD29-C4C6E62C1AC0}"/>
                </a:ext>
              </a:extLst>
            </p:cNvPr>
            <p:cNvSpPr/>
            <p:nvPr/>
          </p:nvSpPr>
          <p:spPr>
            <a:xfrm>
              <a:off x="3689856" y="3041650"/>
              <a:ext cx="551944" cy="273050"/>
            </a:xfrm>
            <a:custGeom>
              <a:avLst/>
              <a:gdLst>
                <a:gd name="connsiteX0" fmla="*/ 0 w 527050"/>
                <a:gd name="connsiteY0" fmla="*/ 0 h 269875"/>
                <a:gd name="connsiteX1" fmla="*/ 527050 w 527050"/>
                <a:gd name="connsiteY1" fmla="*/ 269875 h 269875"/>
              </a:gdLst>
              <a:ahLst/>
              <a:cxnLst>
                <a:cxn ang="0">
                  <a:pos x="connsiteX0" y="connsiteY0"/>
                </a:cxn>
                <a:cxn ang="0">
                  <a:pos x="connsiteX1" y="connsiteY1"/>
                </a:cxn>
              </a:cxnLst>
              <a:rect l="l" t="t" r="r" b="b"/>
              <a:pathLst>
                <a:path w="527050" h="269875">
                  <a:moveTo>
                    <a:pt x="0" y="0"/>
                  </a:moveTo>
                  <a:lnTo>
                    <a:pt x="527050" y="269875"/>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Vrije vorm: vorm 8">
              <a:extLst>
                <a:ext uri="{FF2B5EF4-FFF2-40B4-BE49-F238E27FC236}">
                  <a16:creationId xmlns:a16="http://schemas.microsoft.com/office/drawing/2014/main" id="{C377C597-042E-1DC5-2B9F-CA595BFBA3E7}"/>
                </a:ext>
              </a:extLst>
            </p:cNvPr>
            <p:cNvSpPr/>
            <p:nvPr/>
          </p:nvSpPr>
          <p:spPr>
            <a:xfrm>
              <a:off x="4229101" y="3314700"/>
              <a:ext cx="98820" cy="205581"/>
            </a:xfrm>
            <a:custGeom>
              <a:avLst/>
              <a:gdLst>
                <a:gd name="connsiteX0" fmla="*/ 38100 w 47625"/>
                <a:gd name="connsiteY0" fmla="*/ 168275 h 168275"/>
                <a:gd name="connsiteX1" fmla="*/ 38100 w 47625"/>
                <a:gd name="connsiteY1" fmla="*/ 168275 h 168275"/>
                <a:gd name="connsiteX2" fmla="*/ 47625 w 47625"/>
                <a:gd name="connsiteY2" fmla="*/ 25400 h 168275"/>
                <a:gd name="connsiteX3" fmla="*/ 0 w 47625"/>
                <a:gd name="connsiteY3" fmla="*/ 0 h 168275"/>
              </a:gdLst>
              <a:ahLst/>
              <a:cxnLst>
                <a:cxn ang="0">
                  <a:pos x="connsiteX0" y="connsiteY0"/>
                </a:cxn>
                <a:cxn ang="0">
                  <a:pos x="connsiteX1" y="connsiteY1"/>
                </a:cxn>
                <a:cxn ang="0">
                  <a:pos x="connsiteX2" y="connsiteY2"/>
                </a:cxn>
                <a:cxn ang="0">
                  <a:pos x="connsiteX3" y="connsiteY3"/>
                </a:cxn>
              </a:cxnLst>
              <a:rect l="l" t="t" r="r" b="b"/>
              <a:pathLst>
                <a:path w="47625" h="168275">
                  <a:moveTo>
                    <a:pt x="38100" y="168275"/>
                  </a:moveTo>
                  <a:lnTo>
                    <a:pt x="38100" y="168275"/>
                  </a:lnTo>
                  <a:lnTo>
                    <a:pt x="47625" y="25400"/>
                  </a:lnTo>
                  <a:lnTo>
                    <a:pt x="0" y="0"/>
                  </a:lnTo>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highlight>
                  <a:srgbClr val="0000FF"/>
                </a:highlight>
              </a:endParaRPr>
            </a:p>
          </p:txBody>
        </p:sp>
        <p:sp>
          <p:nvSpPr>
            <p:cNvPr id="15" name="Vrije vorm: vorm 14">
              <a:extLst>
                <a:ext uri="{FF2B5EF4-FFF2-40B4-BE49-F238E27FC236}">
                  <a16:creationId xmlns:a16="http://schemas.microsoft.com/office/drawing/2014/main" id="{579943D2-2DA8-E36D-0C67-F08EE624404F}"/>
                </a:ext>
              </a:extLst>
            </p:cNvPr>
            <p:cNvSpPr/>
            <p:nvPr/>
          </p:nvSpPr>
          <p:spPr>
            <a:xfrm>
              <a:off x="4235450" y="1212850"/>
              <a:ext cx="120650" cy="2057400"/>
            </a:xfrm>
            <a:custGeom>
              <a:avLst/>
              <a:gdLst>
                <a:gd name="connsiteX0" fmla="*/ 0 w 120650"/>
                <a:gd name="connsiteY0" fmla="*/ 0 h 2057400"/>
                <a:gd name="connsiteX1" fmla="*/ 120650 w 120650"/>
                <a:gd name="connsiteY1" fmla="*/ 1009650 h 2057400"/>
                <a:gd name="connsiteX2" fmla="*/ 50800 w 120650"/>
                <a:gd name="connsiteY2" fmla="*/ 2057400 h 2057400"/>
                <a:gd name="connsiteX3" fmla="*/ 50800 w 120650"/>
                <a:gd name="connsiteY3" fmla="*/ 2057400 h 2057400"/>
                <a:gd name="connsiteX4" fmla="*/ 50800 w 120650"/>
                <a:gd name="connsiteY4" fmla="*/ 2057400 h 2057400"/>
                <a:gd name="connsiteX5" fmla="*/ 50800 w 120650"/>
                <a:gd name="connsiteY5" fmla="*/ 2057400 h 2057400"/>
                <a:gd name="connsiteX6" fmla="*/ 50800 w 120650"/>
                <a:gd name="connsiteY6" fmla="*/ 20574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50" h="2057400">
                  <a:moveTo>
                    <a:pt x="0" y="0"/>
                  </a:moveTo>
                  <a:lnTo>
                    <a:pt x="120650" y="1009650"/>
                  </a:lnTo>
                  <a:lnTo>
                    <a:pt x="50800" y="2057400"/>
                  </a:lnTo>
                  <a:lnTo>
                    <a:pt x="50800" y="2057400"/>
                  </a:lnTo>
                  <a:lnTo>
                    <a:pt x="50800" y="2057400"/>
                  </a:lnTo>
                  <a:lnTo>
                    <a:pt x="50800" y="2057400"/>
                  </a:lnTo>
                  <a:lnTo>
                    <a:pt x="50800" y="205740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7" name="Tekstvak 6">
            <a:extLst>
              <a:ext uri="{FF2B5EF4-FFF2-40B4-BE49-F238E27FC236}">
                <a16:creationId xmlns:a16="http://schemas.microsoft.com/office/drawing/2014/main" id="{13DE20E4-74CD-27C2-CA67-50D001C89588}"/>
              </a:ext>
            </a:extLst>
          </p:cNvPr>
          <p:cNvSpPr txBox="1"/>
          <p:nvPr/>
        </p:nvSpPr>
        <p:spPr>
          <a:xfrm>
            <a:off x="0" y="6488668"/>
            <a:ext cx="10755984" cy="369332"/>
          </a:xfrm>
          <a:prstGeom prst="rect">
            <a:avLst/>
          </a:prstGeom>
          <a:noFill/>
        </p:spPr>
        <p:txBody>
          <a:bodyPr wrap="square">
            <a:spAutoFit/>
          </a:bodyPr>
          <a:lstStyle/>
          <a:p>
            <a:pPr marL="0" indent="0">
              <a:buNone/>
            </a:pPr>
            <a:r>
              <a:rPr lang="nl-BE" sz="1800" b="1" dirty="0">
                <a:solidFill>
                  <a:srgbClr val="E30613"/>
                </a:solidFill>
              </a:rPr>
              <a:t>* </a:t>
            </a:r>
            <a:r>
              <a:rPr lang="nl-BE" sz="1800" b="1" dirty="0">
                <a:solidFill>
                  <a:srgbClr val="E30613"/>
                </a:solidFill>
                <a:sym typeface="Wingdings" panose="05000000000000000000" pitchFamily="2" charset="2"/>
              </a:rPr>
              <a:t>Timing steeds onder voorbehoud weersomstandigheden en onvoorziene omstandigheden</a:t>
            </a:r>
            <a:endParaRPr lang="nl-BE" sz="1800" b="1" dirty="0">
              <a:solidFill>
                <a:srgbClr val="E30613"/>
              </a:solidFill>
            </a:endParaRPr>
          </a:p>
        </p:txBody>
      </p:sp>
      <p:sp>
        <p:nvSpPr>
          <p:cNvPr id="8" name="Tekstvak 7">
            <a:extLst>
              <a:ext uri="{FF2B5EF4-FFF2-40B4-BE49-F238E27FC236}">
                <a16:creationId xmlns:a16="http://schemas.microsoft.com/office/drawing/2014/main" id="{765C989C-92B9-C1F4-A36A-4E701AEA03F9}"/>
              </a:ext>
            </a:extLst>
          </p:cNvPr>
          <p:cNvSpPr txBox="1"/>
          <p:nvPr/>
        </p:nvSpPr>
        <p:spPr>
          <a:xfrm>
            <a:off x="10193667" y="0"/>
            <a:ext cx="1908835" cy="646331"/>
          </a:xfrm>
          <a:prstGeom prst="rect">
            <a:avLst/>
          </a:prstGeom>
          <a:solidFill>
            <a:schemeClr val="bg1"/>
          </a:solidFill>
        </p:spPr>
        <p:txBody>
          <a:bodyPr wrap="square" rtlCol="0">
            <a:spAutoFit/>
          </a:bodyPr>
          <a:lstStyle/>
          <a:p>
            <a:r>
              <a:rPr lang="nl-BE" b="1" dirty="0"/>
              <a:t>FASE 1</a:t>
            </a:r>
          </a:p>
          <a:p>
            <a:r>
              <a:rPr lang="nl-BE" b="1" dirty="0"/>
              <a:t>FASE 2</a:t>
            </a:r>
          </a:p>
        </p:txBody>
      </p:sp>
      <p:cxnSp>
        <p:nvCxnSpPr>
          <p:cNvPr id="10" name="Rechte verbindingslijn 9">
            <a:extLst>
              <a:ext uri="{FF2B5EF4-FFF2-40B4-BE49-F238E27FC236}">
                <a16:creationId xmlns:a16="http://schemas.microsoft.com/office/drawing/2014/main" id="{C4EFD657-AA5D-B53F-417D-F4AF01A22E18}"/>
              </a:ext>
            </a:extLst>
          </p:cNvPr>
          <p:cNvCxnSpPr>
            <a:cxnSpLocks/>
          </p:cNvCxnSpPr>
          <p:nvPr/>
        </p:nvCxnSpPr>
        <p:spPr>
          <a:xfrm>
            <a:off x="11032516" y="184666"/>
            <a:ext cx="92185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27A1CC41-D94F-427C-6D78-24F18DED996B}"/>
              </a:ext>
            </a:extLst>
          </p:cNvPr>
          <p:cNvCxnSpPr>
            <a:cxnSpLocks/>
          </p:cNvCxnSpPr>
          <p:nvPr/>
        </p:nvCxnSpPr>
        <p:spPr>
          <a:xfrm>
            <a:off x="11032516" y="459343"/>
            <a:ext cx="921857"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18" name="Titel 1">
            <a:extLst>
              <a:ext uri="{FF2B5EF4-FFF2-40B4-BE49-F238E27FC236}">
                <a16:creationId xmlns:a16="http://schemas.microsoft.com/office/drawing/2014/main" id="{AAC2797E-8048-6528-D764-AB6DC858C2A1}"/>
              </a:ext>
            </a:extLst>
          </p:cNvPr>
          <p:cNvSpPr>
            <a:spLocks noGrp="1"/>
          </p:cNvSpPr>
          <p:nvPr>
            <p:ph type="title"/>
          </p:nvPr>
        </p:nvSpPr>
        <p:spPr>
          <a:xfrm>
            <a:off x="338581" y="428043"/>
            <a:ext cx="8929968" cy="678635"/>
          </a:xfrm>
        </p:spPr>
        <p:txBody>
          <a:bodyPr/>
          <a:lstStyle/>
          <a:p>
            <a:r>
              <a:rPr lang="nl-BE" dirty="0"/>
              <a:t>Fasering werken</a:t>
            </a:r>
          </a:p>
        </p:txBody>
      </p:sp>
      <p:pic>
        <p:nvPicPr>
          <p:cNvPr id="4" name="Afbeelding 11">
            <a:extLst>
              <a:ext uri="{FF2B5EF4-FFF2-40B4-BE49-F238E27FC236}">
                <a16:creationId xmlns:a16="http://schemas.microsoft.com/office/drawing/2014/main" id="{006F0D4A-967B-D8CD-5149-D4CAD2EFC01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12218" y="6000357"/>
            <a:ext cx="1567979" cy="673152"/>
          </a:xfrm>
          <a:prstGeom prst="rect">
            <a:avLst/>
          </a:prstGeom>
        </p:spPr>
      </p:pic>
    </p:spTree>
    <p:extLst>
      <p:ext uri="{BB962C8B-B14F-4D97-AF65-F5344CB8AC3E}">
        <p14:creationId xmlns:p14="http://schemas.microsoft.com/office/powerpoint/2010/main" val="1065378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3">
            <a:extLst>
              <a:ext uri="{FF2B5EF4-FFF2-40B4-BE49-F238E27FC236}">
                <a16:creationId xmlns:a16="http://schemas.microsoft.com/office/drawing/2014/main" id="{A51605FB-39E3-491B-9FAB-F1A18F027F7E}"/>
              </a:ext>
            </a:extLst>
          </p:cNvPr>
          <p:cNvSpPr>
            <a:spLocks noGrp="1"/>
          </p:cNvSpPr>
          <p:nvPr>
            <p:ph sz="half" idx="1"/>
          </p:nvPr>
        </p:nvSpPr>
        <p:spPr>
          <a:xfrm>
            <a:off x="227497" y="4512551"/>
            <a:ext cx="10151378" cy="1800093"/>
          </a:xfrm>
        </p:spPr>
        <p:txBody>
          <a:bodyPr/>
          <a:lstStyle/>
          <a:p>
            <a:r>
              <a:rPr lang="nl-BE" dirty="0"/>
              <a:t>Derde fase:</a:t>
            </a:r>
            <a:br>
              <a:rPr lang="nl-BE" dirty="0"/>
            </a:br>
            <a:r>
              <a:rPr lang="nl-BE" sz="2400" dirty="0"/>
              <a:t>Bergstraat vanaf Luingnestraat tot ‘hoogste punt’ </a:t>
            </a:r>
            <a:r>
              <a:rPr lang="nl-BE" sz="1800" dirty="0"/>
              <a:t>(Bergstraat nr. 79)</a:t>
            </a:r>
            <a:endParaRPr lang="nl-BE" sz="2400" dirty="0"/>
          </a:p>
          <a:p>
            <a:r>
              <a:rPr lang="nl-BE" dirty="0"/>
              <a:t>Periode: </a:t>
            </a:r>
            <a:br>
              <a:rPr lang="nl-BE" dirty="0"/>
            </a:br>
            <a:r>
              <a:rPr lang="nl-BE" sz="2400" dirty="0"/>
              <a:t>na fase 1 &amp; 2 : vanaf januari 2024</a:t>
            </a:r>
            <a:r>
              <a:rPr lang="nl-BE" sz="2400" dirty="0">
                <a:solidFill>
                  <a:srgbClr val="E30613"/>
                </a:solidFill>
              </a:rPr>
              <a:t> </a:t>
            </a:r>
            <a:r>
              <a:rPr lang="nl-BE" sz="2400" dirty="0"/>
              <a:t>tot april 2024</a:t>
            </a:r>
            <a:r>
              <a:rPr lang="nl-BE" sz="2400" dirty="0">
                <a:solidFill>
                  <a:srgbClr val="E30613"/>
                </a:solidFill>
              </a:rPr>
              <a:t>*</a:t>
            </a:r>
            <a:br>
              <a:rPr lang="nl-BE" dirty="0"/>
            </a:br>
            <a:endParaRPr lang="nl-BE" dirty="0"/>
          </a:p>
          <a:p>
            <a:pPr marL="0" indent="0">
              <a:buNone/>
            </a:pPr>
            <a:endParaRPr lang="nl-BE" dirty="0"/>
          </a:p>
          <a:p>
            <a:endParaRPr lang="nl-BE" dirty="0"/>
          </a:p>
          <a:p>
            <a:pPr lvl="1"/>
            <a:endParaRPr lang="nl-BE" dirty="0"/>
          </a:p>
        </p:txBody>
      </p:sp>
      <p:grpSp>
        <p:nvGrpSpPr>
          <p:cNvPr id="17" name="Groep 16">
            <a:extLst>
              <a:ext uri="{FF2B5EF4-FFF2-40B4-BE49-F238E27FC236}">
                <a16:creationId xmlns:a16="http://schemas.microsoft.com/office/drawing/2014/main" id="{B34725D0-CFE0-3677-186E-FE6985EE3686}"/>
              </a:ext>
            </a:extLst>
          </p:cNvPr>
          <p:cNvGrpSpPr/>
          <p:nvPr/>
        </p:nvGrpSpPr>
        <p:grpSpPr>
          <a:xfrm>
            <a:off x="5052767" y="1"/>
            <a:ext cx="7049735" cy="4226693"/>
            <a:chOff x="89496" y="0"/>
            <a:chExt cx="12013007" cy="6858000"/>
          </a:xfrm>
        </p:grpSpPr>
        <p:pic>
          <p:nvPicPr>
            <p:cNvPr id="3" name="Afbeelding 2">
              <a:extLst>
                <a:ext uri="{FF2B5EF4-FFF2-40B4-BE49-F238E27FC236}">
                  <a16:creationId xmlns:a16="http://schemas.microsoft.com/office/drawing/2014/main" id="{6BC6D9D2-62AA-9308-EC1F-12086452B31A}"/>
                </a:ext>
              </a:extLst>
            </p:cNvPr>
            <p:cNvPicPr>
              <a:picLocks noChangeAspect="1"/>
            </p:cNvPicPr>
            <p:nvPr/>
          </p:nvPicPr>
          <p:blipFill>
            <a:blip r:embed="rId2"/>
            <a:stretch>
              <a:fillRect/>
            </a:stretch>
          </p:blipFill>
          <p:spPr>
            <a:xfrm>
              <a:off x="89496" y="0"/>
              <a:ext cx="12013007" cy="6858000"/>
            </a:xfrm>
            <a:prstGeom prst="rect">
              <a:avLst/>
            </a:prstGeom>
          </p:spPr>
        </p:pic>
        <p:sp>
          <p:nvSpPr>
            <p:cNvPr id="5" name="Vrije vorm: vorm 4">
              <a:extLst>
                <a:ext uri="{FF2B5EF4-FFF2-40B4-BE49-F238E27FC236}">
                  <a16:creationId xmlns:a16="http://schemas.microsoft.com/office/drawing/2014/main" id="{CFB88CE8-88A1-D5A7-CD29-C4C6E62C1AC0}"/>
                </a:ext>
              </a:extLst>
            </p:cNvPr>
            <p:cNvSpPr/>
            <p:nvPr/>
          </p:nvSpPr>
          <p:spPr>
            <a:xfrm>
              <a:off x="3689856" y="3041650"/>
              <a:ext cx="551944" cy="273050"/>
            </a:xfrm>
            <a:custGeom>
              <a:avLst/>
              <a:gdLst>
                <a:gd name="connsiteX0" fmla="*/ 0 w 527050"/>
                <a:gd name="connsiteY0" fmla="*/ 0 h 269875"/>
                <a:gd name="connsiteX1" fmla="*/ 527050 w 527050"/>
                <a:gd name="connsiteY1" fmla="*/ 269875 h 269875"/>
              </a:gdLst>
              <a:ahLst/>
              <a:cxnLst>
                <a:cxn ang="0">
                  <a:pos x="connsiteX0" y="connsiteY0"/>
                </a:cxn>
                <a:cxn ang="0">
                  <a:pos x="connsiteX1" y="connsiteY1"/>
                </a:cxn>
              </a:cxnLst>
              <a:rect l="l" t="t" r="r" b="b"/>
              <a:pathLst>
                <a:path w="527050" h="269875">
                  <a:moveTo>
                    <a:pt x="0" y="0"/>
                  </a:moveTo>
                  <a:lnTo>
                    <a:pt x="527050" y="269875"/>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Vrije vorm: vorm 8">
              <a:extLst>
                <a:ext uri="{FF2B5EF4-FFF2-40B4-BE49-F238E27FC236}">
                  <a16:creationId xmlns:a16="http://schemas.microsoft.com/office/drawing/2014/main" id="{C377C597-042E-1DC5-2B9F-CA595BFBA3E7}"/>
                </a:ext>
              </a:extLst>
            </p:cNvPr>
            <p:cNvSpPr/>
            <p:nvPr/>
          </p:nvSpPr>
          <p:spPr>
            <a:xfrm>
              <a:off x="4229101" y="3314700"/>
              <a:ext cx="98820" cy="205581"/>
            </a:xfrm>
            <a:custGeom>
              <a:avLst/>
              <a:gdLst>
                <a:gd name="connsiteX0" fmla="*/ 38100 w 47625"/>
                <a:gd name="connsiteY0" fmla="*/ 168275 h 168275"/>
                <a:gd name="connsiteX1" fmla="*/ 38100 w 47625"/>
                <a:gd name="connsiteY1" fmla="*/ 168275 h 168275"/>
                <a:gd name="connsiteX2" fmla="*/ 47625 w 47625"/>
                <a:gd name="connsiteY2" fmla="*/ 25400 h 168275"/>
                <a:gd name="connsiteX3" fmla="*/ 0 w 47625"/>
                <a:gd name="connsiteY3" fmla="*/ 0 h 168275"/>
              </a:gdLst>
              <a:ahLst/>
              <a:cxnLst>
                <a:cxn ang="0">
                  <a:pos x="connsiteX0" y="connsiteY0"/>
                </a:cxn>
                <a:cxn ang="0">
                  <a:pos x="connsiteX1" y="connsiteY1"/>
                </a:cxn>
                <a:cxn ang="0">
                  <a:pos x="connsiteX2" y="connsiteY2"/>
                </a:cxn>
                <a:cxn ang="0">
                  <a:pos x="connsiteX3" y="connsiteY3"/>
                </a:cxn>
              </a:cxnLst>
              <a:rect l="l" t="t" r="r" b="b"/>
              <a:pathLst>
                <a:path w="47625" h="168275">
                  <a:moveTo>
                    <a:pt x="38100" y="168275"/>
                  </a:moveTo>
                  <a:lnTo>
                    <a:pt x="38100" y="168275"/>
                  </a:lnTo>
                  <a:lnTo>
                    <a:pt x="47625" y="25400"/>
                  </a:lnTo>
                  <a:lnTo>
                    <a:pt x="0" y="0"/>
                  </a:lnTo>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Vrije vorm: vorm 12">
              <a:extLst>
                <a:ext uri="{FF2B5EF4-FFF2-40B4-BE49-F238E27FC236}">
                  <a16:creationId xmlns:a16="http://schemas.microsoft.com/office/drawing/2014/main" id="{6F2F2D06-6FE5-DA6A-FDEF-9EAB4ECA3F9B}"/>
                </a:ext>
              </a:extLst>
            </p:cNvPr>
            <p:cNvSpPr/>
            <p:nvPr/>
          </p:nvSpPr>
          <p:spPr>
            <a:xfrm>
              <a:off x="4343400" y="3384550"/>
              <a:ext cx="4095750" cy="1854200"/>
            </a:xfrm>
            <a:custGeom>
              <a:avLst/>
              <a:gdLst>
                <a:gd name="connsiteX0" fmla="*/ 0 w 4095750"/>
                <a:gd name="connsiteY0" fmla="*/ 0 h 1854200"/>
                <a:gd name="connsiteX1" fmla="*/ 4095750 w 4095750"/>
                <a:gd name="connsiteY1" fmla="*/ 1854200 h 1854200"/>
              </a:gdLst>
              <a:ahLst/>
              <a:cxnLst>
                <a:cxn ang="0">
                  <a:pos x="connsiteX0" y="connsiteY0"/>
                </a:cxn>
                <a:cxn ang="0">
                  <a:pos x="connsiteX1" y="connsiteY1"/>
                </a:cxn>
              </a:cxnLst>
              <a:rect l="l" t="t" r="r" b="b"/>
              <a:pathLst>
                <a:path w="4095750" h="1854200">
                  <a:moveTo>
                    <a:pt x="0" y="0"/>
                  </a:moveTo>
                  <a:lnTo>
                    <a:pt x="4095750" y="1854200"/>
                  </a:lnTo>
                </a:path>
              </a:pathLst>
            </a:custGeom>
            <a:noFill/>
            <a:ln w="38100">
              <a:solidFill>
                <a:srgbClr val="10FC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Vrije vorm: vorm 14">
              <a:extLst>
                <a:ext uri="{FF2B5EF4-FFF2-40B4-BE49-F238E27FC236}">
                  <a16:creationId xmlns:a16="http://schemas.microsoft.com/office/drawing/2014/main" id="{579943D2-2DA8-E36D-0C67-F08EE624404F}"/>
                </a:ext>
              </a:extLst>
            </p:cNvPr>
            <p:cNvSpPr/>
            <p:nvPr/>
          </p:nvSpPr>
          <p:spPr>
            <a:xfrm>
              <a:off x="4235450" y="1212850"/>
              <a:ext cx="120650" cy="2057400"/>
            </a:xfrm>
            <a:custGeom>
              <a:avLst/>
              <a:gdLst>
                <a:gd name="connsiteX0" fmla="*/ 0 w 120650"/>
                <a:gd name="connsiteY0" fmla="*/ 0 h 2057400"/>
                <a:gd name="connsiteX1" fmla="*/ 120650 w 120650"/>
                <a:gd name="connsiteY1" fmla="*/ 1009650 h 2057400"/>
                <a:gd name="connsiteX2" fmla="*/ 50800 w 120650"/>
                <a:gd name="connsiteY2" fmla="*/ 2057400 h 2057400"/>
                <a:gd name="connsiteX3" fmla="*/ 50800 w 120650"/>
                <a:gd name="connsiteY3" fmla="*/ 2057400 h 2057400"/>
                <a:gd name="connsiteX4" fmla="*/ 50800 w 120650"/>
                <a:gd name="connsiteY4" fmla="*/ 2057400 h 2057400"/>
                <a:gd name="connsiteX5" fmla="*/ 50800 w 120650"/>
                <a:gd name="connsiteY5" fmla="*/ 2057400 h 2057400"/>
                <a:gd name="connsiteX6" fmla="*/ 50800 w 120650"/>
                <a:gd name="connsiteY6" fmla="*/ 20574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50" h="2057400">
                  <a:moveTo>
                    <a:pt x="0" y="0"/>
                  </a:moveTo>
                  <a:lnTo>
                    <a:pt x="120650" y="1009650"/>
                  </a:lnTo>
                  <a:lnTo>
                    <a:pt x="50800" y="2057400"/>
                  </a:lnTo>
                  <a:lnTo>
                    <a:pt x="50800" y="2057400"/>
                  </a:lnTo>
                  <a:lnTo>
                    <a:pt x="50800" y="2057400"/>
                  </a:lnTo>
                  <a:lnTo>
                    <a:pt x="50800" y="2057400"/>
                  </a:lnTo>
                  <a:lnTo>
                    <a:pt x="50800" y="205740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7" name="Tekstvak 6">
            <a:extLst>
              <a:ext uri="{FF2B5EF4-FFF2-40B4-BE49-F238E27FC236}">
                <a16:creationId xmlns:a16="http://schemas.microsoft.com/office/drawing/2014/main" id="{13DE20E4-74CD-27C2-CA67-50D001C89588}"/>
              </a:ext>
            </a:extLst>
          </p:cNvPr>
          <p:cNvSpPr txBox="1"/>
          <p:nvPr/>
        </p:nvSpPr>
        <p:spPr>
          <a:xfrm>
            <a:off x="0" y="6488668"/>
            <a:ext cx="10755984" cy="369332"/>
          </a:xfrm>
          <a:prstGeom prst="rect">
            <a:avLst/>
          </a:prstGeom>
          <a:noFill/>
        </p:spPr>
        <p:txBody>
          <a:bodyPr wrap="square">
            <a:spAutoFit/>
          </a:bodyPr>
          <a:lstStyle/>
          <a:p>
            <a:pPr marL="0" indent="0">
              <a:buNone/>
            </a:pPr>
            <a:r>
              <a:rPr lang="nl-BE" sz="1800" b="1" dirty="0">
                <a:solidFill>
                  <a:srgbClr val="E30613"/>
                </a:solidFill>
              </a:rPr>
              <a:t>* </a:t>
            </a:r>
            <a:r>
              <a:rPr lang="nl-BE" sz="1800" b="1" dirty="0">
                <a:solidFill>
                  <a:srgbClr val="E30613"/>
                </a:solidFill>
                <a:sym typeface="Wingdings" panose="05000000000000000000" pitchFamily="2" charset="2"/>
              </a:rPr>
              <a:t>Timing steeds onder voorbehoud weersomstandigheden en onvoorziene omstandigheden</a:t>
            </a:r>
            <a:endParaRPr lang="nl-BE" sz="1800" b="1" dirty="0">
              <a:solidFill>
                <a:srgbClr val="E30613"/>
              </a:solidFill>
            </a:endParaRPr>
          </a:p>
        </p:txBody>
      </p:sp>
      <p:sp>
        <p:nvSpPr>
          <p:cNvPr id="4" name="Tekstvak 3">
            <a:extLst>
              <a:ext uri="{FF2B5EF4-FFF2-40B4-BE49-F238E27FC236}">
                <a16:creationId xmlns:a16="http://schemas.microsoft.com/office/drawing/2014/main" id="{DAA0BE45-137E-5035-F16A-18A53EA72CC3}"/>
              </a:ext>
            </a:extLst>
          </p:cNvPr>
          <p:cNvSpPr txBox="1"/>
          <p:nvPr/>
        </p:nvSpPr>
        <p:spPr>
          <a:xfrm>
            <a:off x="10193667" y="0"/>
            <a:ext cx="1908835" cy="923330"/>
          </a:xfrm>
          <a:prstGeom prst="rect">
            <a:avLst/>
          </a:prstGeom>
          <a:solidFill>
            <a:schemeClr val="bg1"/>
          </a:solidFill>
        </p:spPr>
        <p:txBody>
          <a:bodyPr wrap="square" rtlCol="0">
            <a:spAutoFit/>
          </a:bodyPr>
          <a:lstStyle/>
          <a:p>
            <a:r>
              <a:rPr lang="nl-BE" b="1" dirty="0"/>
              <a:t>FASE 1</a:t>
            </a:r>
          </a:p>
          <a:p>
            <a:r>
              <a:rPr lang="nl-BE" b="1" dirty="0"/>
              <a:t>FASE 2</a:t>
            </a:r>
          </a:p>
          <a:p>
            <a:r>
              <a:rPr lang="nl-BE" b="1" dirty="0"/>
              <a:t>FASE 3</a:t>
            </a:r>
          </a:p>
        </p:txBody>
      </p:sp>
      <p:cxnSp>
        <p:nvCxnSpPr>
          <p:cNvPr id="8" name="Rechte verbindingslijn 7">
            <a:extLst>
              <a:ext uri="{FF2B5EF4-FFF2-40B4-BE49-F238E27FC236}">
                <a16:creationId xmlns:a16="http://schemas.microsoft.com/office/drawing/2014/main" id="{B115A9A8-76EE-C771-4953-DB2D84A483F3}"/>
              </a:ext>
            </a:extLst>
          </p:cNvPr>
          <p:cNvCxnSpPr>
            <a:cxnSpLocks/>
          </p:cNvCxnSpPr>
          <p:nvPr/>
        </p:nvCxnSpPr>
        <p:spPr>
          <a:xfrm>
            <a:off x="11032516" y="184666"/>
            <a:ext cx="92185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7A5C06E5-452A-7516-CEA5-B2FCF73C7ACD}"/>
              </a:ext>
            </a:extLst>
          </p:cNvPr>
          <p:cNvCxnSpPr>
            <a:cxnSpLocks/>
          </p:cNvCxnSpPr>
          <p:nvPr/>
        </p:nvCxnSpPr>
        <p:spPr>
          <a:xfrm>
            <a:off x="11032516" y="459343"/>
            <a:ext cx="921857"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3ED1F0C8-116F-BFC0-2040-A728CFC2A0A8}"/>
              </a:ext>
            </a:extLst>
          </p:cNvPr>
          <p:cNvCxnSpPr>
            <a:cxnSpLocks/>
          </p:cNvCxnSpPr>
          <p:nvPr/>
        </p:nvCxnSpPr>
        <p:spPr>
          <a:xfrm>
            <a:off x="11032516" y="755927"/>
            <a:ext cx="921857" cy="0"/>
          </a:xfrm>
          <a:prstGeom prst="line">
            <a:avLst/>
          </a:prstGeom>
          <a:ln w="76200">
            <a:solidFill>
              <a:srgbClr val="61FE22"/>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36E09502-3373-9AC1-A2FE-C047B267E665}"/>
              </a:ext>
            </a:extLst>
          </p:cNvPr>
          <p:cNvSpPr>
            <a:spLocks noGrp="1"/>
          </p:cNvSpPr>
          <p:nvPr>
            <p:ph type="title"/>
          </p:nvPr>
        </p:nvSpPr>
        <p:spPr>
          <a:xfrm>
            <a:off x="338581" y="428043"/>
            <a:ext cx="8929968" cy="678635"/>
          </a:xfrm>
        </p:spPr>
        <p:txBody>
          <a:bodyPr/>
          <a:lstStyle/>
          <a:p>
            <a:r>
              <a:rPr lang="nl-BE" dirty="0"/>
              <a:t>Fasering werken</a:t>
            </a:r>
          </a:p>
        </p:txBody>
      </p:sp>
      <p:pic>
        <p:nvPicPr>
          <p:cNvPr id="12" name="Afbeelding 11">
            <a:extLst>
              <a:ext uri="{FF2B5EF4-FFF2-40B4-BE49-F238E27FC236}">
                <a16:creationId xmlns:a16="http://schemas.microsoft.com/office/drawing/2014/main" id="{A2B2DF02-FC27-D948-79F5-22BC4E70B03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12218" y="6000357"/>
            <a:ext cx="1567979" cy="673152"/>
          </a:xfrm>
          <a:prstGeom prst="rect">
            <a:avLst/>
          </a:prstGeom>
        </p:spPr>
      </p:pic>
    </p:spTree>
    <p:extLst>
      <p:ext uri="{BB962C8B-B14F-4D97-AF65-F5344CB8AC3E}">
        <p14:creationId xmlns:p14="http://schemas.microsoft.com/office/powerpoint/2010/main" val="3132680552"/>
      </p:ext>
    </p:extLst>
  </p:cSld>
  <p:clrMapOvr>
    <a:masterClrMapping/>
  </p:clrMapOvr>
</p:sld>
</file>

<file path=ppt/theme/theme1.xml><?xml version="1.0" encoding="utf-8"?>
<a:theme xmlns:a="http://schemas.openxmlformats.org/drawingml/2006/main" name="Titeldia  beel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z="2800" b="0" dirty="0"/>
        </a:defPPr>
      </a:lstStyle>
    </a:txDef>
  </a:objectDefaults>
  <a:extraClrSchemeLst/>
  <a:extLst>
    <a:ext uri="{05A4C25C-085E-4340-85A3-A5531E510DB2}">
      <thm15:themeFamily xmlns:thm15="http://schemas.microsoft.com/office/thememl/2012/main" name="Presentatie2" id="{6AB0C103-E7EB-2C43-99BB-B70A5061CD02}" vid="{2EBCF8A9-924F-FB47-9B10-68AD9C11D010}"/>
    </a:ext>
  </a:extLst>
</a:theme>
</file>

<file path=ppt/theme/theme2.xml><?xml version="1.0" encoding="utf-8"?>
<a:theme xmlns:a="http://schemas.openxmlformats.org/drawingml/2006/main" name="Titeldia roo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6AB0C103-E7EB-2C43-99BB-B70A5061CD02}" vid="{29624042-EC66-4441-929D-BAC10124B670}"/>
    </a:ext>
  </a:extLst>
</a:theme>
</file>

<file path=ppt/theme/theme3.xml><?xml version="1.0" encoding="utf-8"?>
<a:theme xmlns:a="http://schemas.openxmlformats.org/drawingml/2006/main" name="Dia titel/voetteks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6AB0C103-E7EB-2C43-99BB-B70A5061CD02}" vid="{7FE1BB09-4967-6E43-98C4-E2A2C403CE1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ocumentSetDescription xmlns="http://schemas.microsoft.com/sharepoint/v3" xsi:nil="true"/>
    <TaxCatchAll xmlns="8001be72-2f23-4373-9c8d-3d0057a496ad" xsi:nil="true"/>
    <Typedoc xmlns="b3ebd1db-ee5b-440c-8ec8-80e2f7e5b517">Infomomenten</Typedoc>
    <Opmerkingen xmlns="b3ebd1db-ee5b-440c-8ec8-80e2f7e5b517" xsi:nil="true"/>
    <SharedWithUsers xmlns="4ca3c874-5791-4790-91a9-3a7efafafd91">
      <UserInfo>
        <DisplayName>Axel Weydts</DisplayName>
        <AccountId>20</AccountId>
        <AccountType/>
      </UserInfo>
      <UserInfo>
        <DisplayName>Eef Vandenbogaerde</DisplayName>
        <AccountId>44</AccountId>
        <AccountType/>
      </UserInfo>
      <UserInfo>
        <DisplayName>Magali Goeminne</DisplayName>
        <AccountId>45</AccountId>
        <AccountType/>
      </UserInfo>
      <UserInfo>
        <DisplayName>Heidi Debels</DisplayName>
        <AccountId>51</AccountId>
        <AccountType/>
      </UserInfo>
      <UserInfo>
        <DisplayName>Mona Dewaele</DisplayName>
        <AccountId>54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75851770FD794BAE892F022DE862C7" ma:contentTypeVersion="10" ma:contentTypeDescription="Een nieuw document maken." ma:contentTypeScope="" ma:versionID="08057b737c06d19e77cae525ba0f2efd">
  <xsd:schema xmlns:xsd="http://www.w3.org/2001/XMLSchema" xmlns:xs="http://www.w3.org/2001/XMLSchema" xmlns:p="http://schemas.microsoft.com/office/2006/metadata/properties" xmlns:ns1="http://schemas.microsoft.com/sharepoint/v3" xmlns:ns2="8001be72-2f23-4373-9c8d-3d0057a496ad" xmlns:ns3="b3ebd1db-ee5b-440c-8ec8-80e2f7e5b517" xmlns:ns4="4ca3c874-5791-4790-91a9-3a7efafafd91" targetNamespace="http://schemas.microsoft.com/office/2006/metadata/properties" ma:root="true" ma:fieldsID="1ab62da6e98956ba54063911171ed6ed" ns1:_="" ns2:_="" ns3:_="" ns4:_="">
    <xsd:import namespace="http://schemas.microsoft.com/sharepoint/v3"/>
    <xsd:import namespace="8001be72-2f23-4373-9c8d-3d0057a496ad"/>
    <xsd:import namespace="b3ebd1db-ee5b-440c-8ec8-80e2f7e5b517"/>
    <xsd:import namespace="4ca3c874-5791-4790-91a9-3a7efafafd91"/>
    <xsd:element name="properties">
      <xsd:complexType>
        <xsd:sequence>
          <xsd:element name="documentManagement">
            <xsd:complexType>
              <xsd:all>
                <xsd:element ref="ns2:TaxCatchAll" minOccurs="0"/>
                <xsd:element ref="ns2:TaxCatchAllLabel" minOccurs="0"/>
                <xsd:element ref="ns1:DocumentSetDescription" minOccurs="0"/>
                <xsd:element ref="ns3:MediaServiceMetadata" minOccurs="0"/>
                <xsd:element ref="ns3:MediaServiceFastMetadata" minOccurs="0"/>
                <xsd:element ref="ns4:SharedWithUsers" minOccurs="0"/>
                <xsd:element ref="ns4:SharedWithDetails" minOccurs="0"/>
                <xsd:element ref="ns3:Typedoc" minOccurs="0"/>
                <xsd:element ref="ns3:Opmerkinge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0" nillable="true" ma:displayName="Beschrijving" ma:description="Een beschrijving van de documentenset"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01be72-2f23-4373-9c8d-3d0057a496ad"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393a13e8-fdb8-484f-b812-e816ca40fc51}" ma:internalName="TaxCatchAll" ma:showField="CatchAllData" ma:web="1aef6348-328f-44ff-85f2-4e64ca18c138">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393a13e8-fdb8-484f-b812-e816ca40fc51}" ma:internalName="TaxCatchAllLabel" ma:readOnly="true" ma:showField="CatchAllDataLabel" ma:web="1aef6348-328f-44ff-85f2-4e64ca18c13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3ebd1db-ee5b-440c-8ec8-80e2f7e5b51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Typedoc" ma:index="15" nillable="true" ma:displayName="Type doc" ma:format="Dropdown" ma:internalName="Typedoc">
      <xsd:simpleType>
        <xsd:restriction base="dms:Choice">
          <xsd:enumeration value="Bewonersbrieven"/>
          <xsd:enumeration value="Infomomenten"/>
          <xsd:enumeration value="Overige"/>
        </xsd:restriction>
      </xsd:simpleType>
    </xsd:element>
    <xsd:element name="Opmerkingen" ma:index="16" nillable="true" ma:displayName="Opmerkingen" ma:format="Dropdown" ma:internalName="Opmerkingen">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a3c874-5791-4790-91a9-3a7efafafd91"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D89AAC-30B5-4DF7-825D-F6D1D52C18A8}">
  <ds:schemaRefs>
    <ds:schemaRef ds:uri="http://schemas.microsoft.com/sharepoint/v3/contenttype/forms"/>
  </ds:schemaRefs>
</ds:datastoreItem>
</file>

<file path=customXml/itemProps2.xml><?xml version="1.0" encoding="utf-8"?>
<ds:datastoreItem xmlns:ds="http://schemas.openxmlformats.org/officeDocument/2006/customXml" ds:itemID="{B146A67C-639F-49CC-9D46-CA8ED4241284}">
  <ds:schemaRefs>
    <ds:schemaRef ds:uri="b3ebd1db-ee5b-440c-8ec8-80e2f7e5b517"/>
    <ds:schemaRef ds:uri="http://purl.org/dc/elements/1.1/"/>
    <ds:schemaRef ds:uri="http://schemas.openxmlformats.org/package/2006/metadata/core-properties"/>
    <ds:schemaRef ds:uri="4ca3c874-5791-4790-91a9-3a7efafafd91"/>
    <ds:schemaRef ds:uri="http://purl.org/dc/terms/"/>
    <ds:schemaRef ds:uri="http://schemas.microsoft.com/office/infopath/2007/PartnerControls"/>
    <ds:schemaRef ds:uri="8001be72-2f23-4373-9c8d-3d0057a496ad"/>
    <ds:schemaRef ds:uri="http://schemas.microsoft.com/office/2006/documentManagement/types"/>
    <ds:schemaRef ds:uri="http://schemas.microsoft.com/office/2006/metadata/properties"/>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218A8251-3351-4BE2-A7EF-C6AE53F8A151}">
  <ds:schemaRefs>
    <ds:schemaRef ds:uri="4ca3c874-5791-4790-91a9-3a7efafafd91"/>
    <ds:schemaRef ds:uri="8001be72-2f23-4373-9c8d-3d0057a496ad"/>
    <ds:schemaRef ds:uri="b3ebd1db-ee5b-440c-8ec8-80e2f7e5b5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PPT Sjabloon Kortrijk 2021</Template>
  <TotalTime>6876</TotalTime>
  <Words>1108</Words>
  <Application>Microsoft Office PowerPoint</Application>
  <PresentationFormat>Breedbeeld</PresentationFormat>
  <Paragraphs>189</Paragraphs>
  <Slides>24</Slides>
  <Notes>3</Notes>
  <HiddenSlides>0</HiddenSlides>
  <MMClips>0</MMClips>
  <ScaleCrop>false</ScaleCrop>
  <HeadingPairs>
    <vt:vector size="6" baseType="variant">
      <vt:variant>
        <vt:lpstr>Gebruikte lettertypen</vt:lpstr>
      </vt:variant>
      <vt:variant>
        <vt:i4>3</vt:i4>
      </vt:variant>
      <vt:variant>
        <vt:lpstr>Thema</vt:lpstr>
      </vt:variant>
      <vt:variant>
        <vt:i4>3</vt:i4>
      </vt:variant>
      <vt:variant>
        <vt:lpstr>Diatitels</vt:lpstr>
      </vt:variant>
      <vt:variant>
        <vt:i4>24</vt:i4>
      </vt:variant>
    </vt:vector>
  </HeadingPairs>
  <TitlesOfParts>
    <vt:vector size="30" baseType="lpstr">
      <vt:lpstr>Arial</vt:lpstr>
      <vt:lpstr>Arial,Sans-Serif</vt:lpstr>
      <vt:lpstr>Calibri</vt:lpstr>
      <vt:lpstr>Titeldia  beeld</vt:lpstr>
      <vt:lpstr>Titeldia rood</vt:lpstr>
      <vt:lpstr>Dia titel/voettekst</vt:lpstr>
      <vt:lpstr>PowerPoint-presentatie</vt:lpstr>
      <vt:lpstr>PowerPoint-presentatie</vt:lpstr>
      <vt:lpstr> Aanleiding werken </vt:lpstr>
      <vt:lpstr>Plannen</vt:lpstr>
      <vt:lpstr>Plannen</vt:lpstr>
      <vt:lpstr>Partners tijdens de werken</vt:lpstr>
      <vt:lpstr>Fasering werken</vt:lpstr>
      <vt:lpstr>Fasering werken</vt:lpstr>
      <vt:lpstr>Fasering werken</vt:lpstr>
      <vt:lpstr>Verloop werken</vt:lpstr>
      <vt:lpstr>Verloop werken</vt:lpstr>
      <vt:lpstr>Verloop werken</vt:lpstr>
      <vt:lpstr>Verloop werken</vt:lpstr>
      <vt:lpstr>Veiligheid op de werf</vt:lpstr>
      <vt:lpstr>Veiligheid op de werf</vt:lpstr>
      <vt:lpstr>Enkele afspraken</vt:lpstr>
      <vt:lpstr>Enkele afspraken</vt:lpstr>
      <vt:lpstr>Huisvuilophaling</vt:lpstr>
      <vt:lpstr>Afkoppelingen private woningen</vt:lpstr>
      <vt:lpstr>PowerPoint-presentatie</vt:lpstr>
      <vt:lpstr>Geveltuintje?</vt:lpstr>
      <vt:lpstr>Communicatie over de werken</vt:lpstr>
      <vt:lpstr>Vragen tijdens de werken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Heraanleg Hermelijnstraat</dc:title>
  <dc:creator>Laurence Singier</dc:creator>
  <cp:lastModifiedBy>Seppe Staelens</cp:lastModifiedBy>
  <cp:revision>69</cp:revision>
  <dcterms:created xsi:type="dcterms:W3CDTF">2022-01-11T09:15:34Z</dcterms:created>
  <dcterms:modified xsi:type="dcterms:W3CDTF">2023-10-23T09:49:10Z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0x010100BE75851770FD794BAE892F022DE862C7</vt:lpwstr>
  </property>
</Properties>
</file>